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61" r:id="rId7"/>
    <p:sldId id="262" r:id="rId8"/>
    <p:sldId id="263" r:id="rId9"/>
    <p:sldId id="264" r:id="rId10"/>
    <p:sldId id="266" r:id="rId11"/>
    <p:sldId id="279" r:id="rId12"/>
    <p:sldId id="267" r:id="rId13"/>
    <p:sldId id="268" r:id="rId14"/>
    <p:sldId id="269" r:id="rId15"/>
    <p:sldId id="273" r:id="rId16"/>
    <p:sldId id="274" r:id="rId17"/>
    <p:sldId id="275" r:id="rId18"/>
    <p:sldId id="276" r:id="rId19"/>
    <p:sldId id="277" r:id="rId20"/>
    <p:sldId id="278" r:id="rId21"/>
    <p:sldId id="265" r:id="rId22"/>
    <p:sldId id="270" r:id="rId23"/>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34">
          <p15:clr>
            <a:srgbClr val="A4A3A4"/>
          </p15:clr>
        </p15:guide>
        <p15:guide id="3" pos="56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AB2058-7B2C-CA8E-9568-B96C9462F5C2}" name="Vincent DURAND-PERDRIEL" initials="VDP" userId="S::VDURANDPERDRIEL@hlp-audit.fr::4d8bc32a-4852-48ed-bcd0-4d2b5f97f7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35" d="100"/>
          <a:sy n="135" d="100"/>
        </p:scale>
        <p:origin x="822" y="114"/>
      </p:cViewPr>
      <p:guideLst>
        <p:guide orient="horz" pos="1620"/>
        <p:guide pos="134"/>
        <p:guide pos="56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 PORTRAIT" userId="3355e41a-eb2d-4205-b613-89a6977a4539" providerId="ADAL" clId="{8A27A995-5BDD-4FA2-8673-B98D7772B4C2}"/>
    <pc:docChg chg="custSel modSld modMainMaster">
      <pc:chgData name="Julien PORTRAIT" userId="3355e41a-eb2d-4205-b613-89a6977a4539" providerId="ADAL" clId="{8A27A995-5BDD-4FA2-8673-B98D7772B4C2}" dt="2024-11-18T14:12:46.871" v="347" actId="20577"/>
      <pc:docMkLst>
        <pc:docMk/>
      </pc:docMkLst>
      <pc:sldChg chg="modSp mod">
        <pc:chgData name="Julien PORTRAIT" userId="3355e41a-eb2d-4205-b613-89a6977a4539" providerId="ADAL" clId="{8A27A995-5BDD-4FA2-8673-B98D7772B4C2}" dt="2024-11-18T13:27:34.815" v="265" actId="20577"/>
        <pc:sldMkLst>
          <pc:docMk/>
          <pc:sldMk cId="3023330493" sldId="256"/>
        </pc:sldMkLst>
        <pc:spChg chg="mod">
          <ac:chgData name="Julien PORTRAIT" userId="3355e41a-eb2d-4205-b613-89a6977a4539" providerId="ADAL" clId="{8A27A995-5BDD-4FA2-8673-B98D7772B4C2}" dt="2024-11-15T17:21:30.812" v="3" actId="20577"/>
          <ac:spMkLst>
            <pc:docMk/>
            <pc:sldMk cId="3023330493" sldId="256"/>
            <ac:spMk id="3" creationId="{00000000-0000-0000-0000-000000000000}"/>
          </ac:spMkLst>
        </pc:spChg>
        <pc:spChg chg="mod">
          <ac:chgData name="Julien PORTRAIT" userId="3355e41a-eb2d-4205-b613-89a6977a4539" providerId="ADAL" clId="{8A27A995-5BDD-4FA2-8673-B98D7772B4C2}" dt="2024-11-18T13:27:34.815" v="265" actId="20577"/>
          <ac:spMkLst>
            <pc:docMk/>
            <pc:sldMk cId="3023330493" sldId="256"/>
            <ac:spMk id="5" creationId="{00000000-0000-0000-0000-000000000000}"/>
          </ac:spMkLst>
        </pc:spChg>
      </pc:sldChg>
      <pc:sldChg chg="modSp mod">
        <pc:chgData name="Julien PORTRAIT" userId="3355e41a-eb2d-4205-b613-89a6977a4539" providerId="ADAL" clId="{8A27A995-5BDD-4FA2-8673-B98D7772B4C2}" dt="2024-11-18T13:27:58.862" v="266" actId="947"/>
        <pc:sldMkLst>
          <pc:docMk/>
          <pc:sldMk cId="1215892388" sldId="262"/>
        </pc:sldMkLst>
        <pc:spChg chg="mod">
          <ac:chgData name="Julien PORTRAIT" userId="3355e41a-eb2d-4205-b613-89a6977a4539" providerId="ADAL" clId="{8A27A995-5BDD-4FA2-8673-B98D7772B4C2}" dt="2024-11-18T13:27:58.862" v="266" actId="947"/>
          <ac:spMkLst>
            <pc:docMk/>
            <pc:sldMk cId="1215892388" sldId="262"/>
            <ac:spMk id="3" creationId="{00000000-0000-0000-0000-000000000000}"/>
          </ac:spMkLst>
        </pc:spChg>
      </pc:sldChg>
      <pc:sldChg chg="modSp mod">
        <pc:chgData name="Julien PORTRAIT" userId="3355e41a-eb2d-4205-b613-89a6977a4539" providerId="ADAL" clId="{8A27A995-5BDD-4FA2-8673-B98D7772B4C2}" dt="2024-11-15T17:23:07.499" v="56" actId="20577"/>
        <pc:sldMkLst>
          <pc:docMk/>
          <pc:sldMk cId="3629104865" sldId="266"/>
        </pc:sldMkLst>
        <pc:spChg chg="mod">
          <ac:chgData name="Julien PORTRAIT" userId="3355e41a-eb2d-4205-b613-89a6977a4539" providerId="ADAL" clId="{8A27A995-5BDD-4FA2-8673-B98D7772B4C2}" dt="2024-11-15T17:23:07.499" v="56" actId="20577"/>
          <ac:spMkLst>
            <pc:docMk/>
            <pc:sldMk cId="3629104865" sldId="266"/>
            <ac:spMk id="3" creationId="{00000000-0000-0000-0000-000000000000}"/>
          </ac:spMkLst>
        </pc:spChg>
      </pc:sldChg>
      <pc:sldChg chg="modSp mod">
        <pc:chgData name="Julien PORTRAIT" userId="3355e41a-eb2d-4205-b613-89a6977a4539" providerId="ADAL" clId="{8A27A995-5BDD-4FA2-8673-B98D7772B4C2}" dt="2024-11-18T13:40:32.393" v="304" actId="20577"/>
        <pc:sldMkLst>
          <pc:docMk/>
          <pc:sldMk cId="2683253754" sldId="268"/>
        </pc:sldMkLst>
        <pc:spChg chg="mod">
          <ac:chgData name="Julien PORTRAIT" userId="3355e41a-eb2d-4205-b613-89a6977a4539" providerId="ADAL" clId="{8A27A995-5BDD-4FA2-8673-B98D7772B4C2}" dt="2024-11-18T13:40:32.393" v="304" actId="20577"/>
          <ac:spMkLst>
            <pc:docMk/>
            <pc:sldMk cId="2683253754" sldId="268"/>
            <ac:spMk id="3" creationId="{00000000-0000-0000-0000-000000000000}"/>
          </ac:spMkLst>
        </pc:spChg>
      </pc:sldChg>
      <pc:sldChg chg="modSp mod">
        <pc:chgData name="Julien PORTRAIT" userId="3355e41a-eb2d-4205-b613-89a6977a4539" providerId="ADAL" clId="{8A27A995-5BDD-4FA2-8673-B98D7772B4C2}" dt="2024-11-18T14:12:46.871" v="347" actId="20577"/>
        <pc:sldMkLst>
          <pc:docMk/>
          <pc:sldMk cId="594262654" sldId="270"/>
        </pc:sldMkLst>
        <pc:spChg chg="mod">
          <ac:chgData name="Julien PORTRAIT" userId="3355e41a-eb2d-4205-b613-89a6977a4539" providerId="ADAL" clId="{8A27A995-5BDD-4FA2-8673-B98D7772B4C2}" dt="2024-11-18T14:12:46.871" v="347" actId="20577"/>
          <ac:spMkLst>
            <pc:docMk/>
            <pc:sldMk cId="594262654" sldId="270"/>
            <ac:spMk id="3" creationId="{00000000-0000-0000-0000-000000000000}"/>
          </ac:spMkLst>
        </pc:spChg>
      </pc:sldChg>
      <pc:sldChg chg="modSp mod">
        <pc:chgData name="Julien PORTRAIT" userId="3355e41a-eb2d-4205-b613-89a6977a4539" providerId="ADAL" clId="{8A27A995-5BDD-4FA2-8673-B98D7772B4C2}" dt="2024-11-15T17:30:04.904" v="231" actId="20577"/>
        <pc:sldMkLst>
          <pc:docMk/>
          <pc:sldMk cId="1988302502" sldId="273"/>
        </pc:sldMkLst>
        <pc:spChg chg="mod">
          <ac:chgData name="Julien PORTRAIT" userId="3355e41a-eb2d-4205-b613-89a6977a4539" providerId="ADAL" clId="{8A27A995-5BDD-4FA2-8673-B98D7772B4C2}" dt="2024-11-15T17:30:04.904" v="231" actId="20577"/>
          <ac:spMkLst>
            <pc:docMk/>
            <pc:sldMk cId="1988302502" sldId="273"/>
            <ac:spMk id="7" creationId="{00000000-0000-0000-0000-000000000000}"/>
          </ac:spMkLst>
        </pc:spChg>
      </pc:sldChg>
      <pc:sldChg chg="modSp mod">
        <pc:chgData name="Julien PORTRAIT" userId="3355e41a-eb2d-4205-b613-89a6977a4539" providerId="ADAL" clId="{8A27A995-5BDD-4FA2-8673-B98D7772B4C2}" dt="2024-11-15T17:30:33.313" v="238" actId="20577"/>
        <pc:sldMkLst>
          <pc:docMk/>
          <pc:sldMk cId="4016197082" sldId="275"/>
        </pc:sldMkLst>
        <pc:spChg chg="mod">
          <ac:chgData name="Julien PORTRAIT" userId="3355e41a-eb2d-4205-b613-89a6977a4539" providerId="ADAL" clId="{8A27A995-5BDD-4FA2-8673-B98D7772B4C2}" dt="2024-11-15T17:30:33.313" v="238" actId="20577"/>
          <ac:spMkLst>
            <pc:docMk/>
            <pc:sldMk cId="4016197082" sldId="275"/>
            <ac:spMk id="3" creationId="{00000000-0000-0000-0000-000000000000}"/>
          </ac:spMkLst>
        </pc:spChg>
      </pc:sldChg>
      <pc:sldChg chg="modSp mod">
        <pc:chgData name="Julien PORTRAIT" userId="3355e41a-eb2d-4205-b613-89a6977a4539" providerId="ADAL" clId="{8A27A995-5BDD-4FA2-8673-B98D7772B4C2}" dt="2024-11-18T13:33:53.071" v="281" actId="20577"/>
        <pc:sldMkLst>
          <pc:docMk/>
          <pc:sldMk cId="1871592226" sldId="279"/>
        </pc:sldMkLst>
        <pc:spChg chg="mod">
          <ac:chgData name="Julien PORTRAIT" userId="3355e41a-eb2d-4205-b613-89a6977a4539" providerId="ADAL" clId="{8A27A995-5BDD-4FA2-8673-B98D7772B4C2}" dt="2024-11-18T13:33:53.071" v="281" actId="20577"/>
          <ac:spMkLst>
            <pc:docMk/>
            <pc:sldMk cId="1871592226" sldId="279"/>
            <ac:spMk id="3" creationId="{00000000-0000-0000-0000-000000000000}"/>
          </ac:spMkLst>
        </pc:spChg>
      </pc:sldChg>
      <pc:sldMasterChg chg="modSp mod">
        <pc:chgData name="Julien PORTRAIT" userId="3355e41a-eb2d-4205-b613-89a6977a4539" providerId="ADAL" clId="{8A27A995-5BDD-4FA2-8673-B98D7772B4C2}" dt="2024-11-15T17:21:52.095" v="7" actId="20577"/>
        <pc:sldMasterMkLst>
          <pc:docMk/>
          <pc:sldMasterMk cId="3408860430" sldId="2147483648"/>
        </pc:sldMasterMkLst>
        <pc:spChg chg="mod">
          <ac:chgData name="Julien PORTRAIT" userId="3355e41a-eb2d-4205-b613-89a6977a4539" providerId="ADAL" clId="{8A27A995-5BDD-4FA2-8673-B98D7772B4C2}" dt="2024-11-15T17:21:52.095" v="7" actId="20577"/>
          <ac:spMkLst>
            <pc:docMk/>
            <pc:sldMasterMk cId="3408860430" sldId="2147483648"/>
            <ac:spMk id="12" creationId="{00000000-0000-0000-0000-000000000000}"/>
          </ac:spMkLst>
        </pc:spChg>
      </pc:sldMasterChg>
    </pc:docChg>
  </pc:docChgLst>
  <pc:docChgLst>
    <pc:chgData name="Yoann BENOIST" userId="e538623d-5c3b-4eae-86ab-f0c575913c46" providerId="ADAL" clId="{137CC667-7D1C-4ED5-93F1-63FD783EF042}"/>
    <pc:docChg chg="modSld">
      <pc:chgData name="Yoann BENOIST" userId="e538623d-5c3b-4eae-86ab-f0c575913c46" providerId="ADAL" clId="{137CC667-7D1C-4ED5-93F1-63FD783EF042}" dt="2025-01-04T16:59:20.008" v="8" actId="20577"/>
      <pc:docMkLst>
        <pc:docMk/>
      </pc:docMkLst>
      <pc:sldChg chg="modSp mod">
        <pc:chgData name="Yoann BENOIST" userId="e538623d-5c3b-4eae-86ab-f0c575913c46" providerId="ADAL" clId="{137CC667-7D1C-4ED5-93F1-63FD783EF042}" dt="2025-01-04T16:59:10.202" v="6" actId="20577"/>
        <pc:sldMkLst>
          <pc:docMk/>
          <pc:sldMk cId="1988302502" sldId="273"/>
        </pc:sldMkLst>
        <pc:spChg chg="mod">
          <ac:chgData name="Yoann BENOIST" userId="e538623d-5c3b-4eae-86ab-f0c575913c46" providerId="ADAL" clId="{137CC667-7D1C-4ED5-93F1-63FD783EF042}" dt="2025-01-04T16:59:10.202" v="6" actId="20577"/>
          <ac:spMkLst>
            <pc:docMk/>
            <pc:sldMk cId="1988302502" sldId="273"/>
            <ac:spMk id="7" creationId="{00000000-0000-0000-0000-000000000000}"/>
          </ac:spMkLst>
        </pc:spChg>
      </pc:sldChg>
      <pc:sldChg chg="modSp mod">
        <pc:chgData name="Yoann BENOIST" userId="e538623d-5c3b-4eae-86ab-f0c575913c46" providerId="ADAL" clId="{137CC667-7D1C-4ED5-93F1-63FD783EF042}" dt="2025-01-04T16:59:20.008" v="8" actId="20577"/>
        <pc:sldMkLst>
          <pc:docMk/>
          <pc:sldMk cId="4016197082" sldId="275"/>
        </pc:sldMkLst>
        <pc:spChg chg="mod">
          <ac:chgData name="Yoann BENOIST" userId="e538623d-5c3b-4eae-86ab-f0c575913c46" providerId="ADAL" clId="{137CC667-7D1C-4ED5-93F1-63FD783EF042}" dt="2025-01-04T16:59:20.008" v="8" actId="20577"/>
          <ac:spMkLst>
            <pc:docMk/>
            <pc:sldMk cId="4016197082" sldId="275"/>
            <ac:spMk id="3" creationId="{00000000-0000-0000-0000-000000000000}"/>
          </ac:spMkLst>
        </pc:spChg>
      </pc:sldChg>
    </pc:docChg>
  </pc:docChgLst>
  <pc:docChgLst>
    <pc:chgData name="Julien PORTRAIT" userId="3355e41a-eb2d-4205-b613-89a6977a4539" providerId="ADAL" clId="{924BB432-F2F9-4BD3-B362-18E9EA59F372}"/>
    <pc:docChg chg="modSld">
      <pc:chgData name="Julien PORTRAIT" userId="3355e41a-eb2d-4205-b613-89a6977a4539" providerId="ADAL" clId="{924BB432-F2F9-4BD3-B362-18E9EA59F372}" dt="2025-01-16T18:23:04.662" v="0" actId="20577"/>
      <pc:docMkLst>
        <pc:docMk/>
      </pc:docMkLst>
      <pc:sldChg chg="modSp mod">
        <pc:chgData name="Julien PORTRAIT" userId="3355e41a-eb2d-4205-b613-89a6977a4539" providerId="ADAL" clId="{924BB432-F2F9-4BD3-B362-18E9EA59F372}" dt="2025-01-16T18:23:04.662" v="0" actId="20577"/>
        <pc:sldMkLst>
          <pc:docMk/>
          <pc:sldMk cId="594262654" sldId="270"/>
        </pc:sldMkLst>
        <pc:spChg chg="mod">
          <ac:chgData name="Julien PORTRAIT" userId="3355e41a-eb2d-4205-b613-89a6977a4539" providerId="ADAL" clId="{924BB432-F2F9-4BD3-B362-18E9EA59F372}" dt="2025-01-16T18:23:04.662" v="0" actId="20577"/>
          <ac:spMkLst>
            <pc:docMk/>
            <pc:sldMk cId="594262654" sldId="270"/>
            <ac:spMk id="3" creationId="{00000000-0000-0000-0000-000000000000}"/>
          </ac:spMkLst>
        </pc:spChg>
      </pc:sldChg>
    </pc:docChg>
  </pc:docChgLst>
  <pc:docChgLst>
    <pc:chgData name="Nora Ounnas" userId="S::nounnas@hlp-audit.fr::6e0a715f-6fa7-4322-986f-7d9b1778c55b" providerId="AD" clId="Web-{91993E02-EA54-A539-9E3E-A48D1353A6C8}"/>
    <pc:docChg chg="modSld">
      <pc:chgData name="Nora Ounnas" userId="S::nounnas@hlp-audit.fr::6e0a715f-6fa7-4322-986f-7d9b1778c55b" providerId="AD" clId="Web-{91993E02-EA54-A539-9E3E-A48D1353A6C8}" dt="2024-11-27T10:53:48.483" v="0" actId="1076"/>
      <pc:docMkLst>
        <pc:docMk/>
      </pc:docMkLst>
      <pc:sldChg chg="modSp">
        <pc:chgData name="Nora Ounnas" userId="S::nounnas@hlp-audit.fr::6e0a715f-6fa7-4322-986f-7d9b1778c55b" providerId="AD" clId="Web-{91993E02-EA54-A539-9E3E-A48D1353A6C8}" dt="2024-11-27T10:53:48.483" v="0" actId="1076"/>
        <pc:sldMkLst>
          <pc:docMk/>
          <pc:sldMk cId="1975402120" sldId="267"/>
        </pc:sldMkLst>
        <pc:graphicFrameChg chg="mod">
          <ac:chgData name="Nora Ounnas" userId="S::nounnas@hlp-audit.fr::6e0a715f-6fa7-4322-986f-7d9b1778c55b" providerId="AD" clId="Web-{91993E02-EA54-A539-9E3E-A48D1353A6C8}" dt="2024-11-27T10:53:48.483" v="0" actId="1076"/>
          <ac:graphicFrameMkLst>
            <pc:docMk/>
            <pc:sldMk cId="1975402120" sldId="267"/>
            <ac:graphicFrameMk id="6" creationId="{00000000-0000-0000-0000-000000000000}"/>
          </ac:graphicFrameMkLst>
        </pc:graphicFrameChg>
      </pc:sldChg>
    </pc:docChg>
  </pc:docChgLst>
  <pc:docChgLst>
    <pc:chgData name="Yoann BENOIST" userId="e538623d-5c3b-4eae-86ab-f0c575913c46" providerId="ADAL" clId="{83C2A827-20A5-41D8-AB09-19D708851310}"/>
    <pc:docChg chg="modSld modMainMaster">
      <pc:chgData name="Yoann BENOIST" userId="e538623d-5c3b-4eae-86ab-f0c575913c46" providerId="ADAL" clId="{83C2A827-20A5-41D8-AB09-19D708851310}" dt="2023-12-05T09:58:41.667" v="82" actId="13926"/>
      <pc:docMkLst>
        <pc:docMk/>
      </pc:docMkLst>
      <pc:sldChg chg="modSp mod">
        <pc:chgData name="Yoann BENOIST" userId="e538623d-5c3b-4eae-86ab-f0c575913c46" providerId="ADAL" clId="{83C2A827-20A5-41D8-AB09-19D708851310}" dt="2023-12-05T08:59:48.575" v="0" actId="20577"/>
        <pc:sldMkLst>
          <pc:docMk/>
          <pc:sldMk cId="3023330493" sldId="256"/>
        </pc:sldMkLst>
      </pc:sldChg>
      <pc:sldChg chg="modSp mod">
        <pc:chgData name="Yoann BENOIST" userId="e538623d-5c3b-4eae-86ab-f0c575913c46" providerId="ADAL" clId="{83C2A827-20A5-41D8-AB09-19D708851310}" dt="2023-12-05T09:08:07.422" v="28" actId="20577"/>
        <pc:sldMkLst>
          <pc:docMk/>
          <pc:sldMk cId="594262654" sldId="270"/>
        </pc:sldMkLst>
      </pc:sldChg>
      <pc:sldChg chg="modSp mod">
        <pc:chgData name="Yoann BENOIST" userId="e538623d-5c3b-4eae-86ab-f0c575913c46" providerId="ADAL" clId="{83C2A827-20A5-41D8-AB09-19D708851310}" dt="2023-12-05T09:58:41.667" v="82" actId="13926"/>
        <pc:sldMkLst>
          <pc:docMk/>
          <pc:sldMk cId="1988302502" sldId="273"/>
        </pc:sldMkLst>
      </pc:sldChg>
      <pc:sldChg chg="modSp mod">
        <pc:chgData name="Yoann BENOIST" userId="e538623d-5c3b-4eae-86ab-f0c575913c46" providerId="ADAL" clId="{83C2A827-20A5-41D8-AB09-19D708851310}" dt="2023-12-05T09:24:05.889" v="74" actId="20577"/>
        <pc:sldMkLst>
          <pc:docMk/>
          <pc:sldMk cId="4016197082" sldId="275"/>
        </pc:sldMkLst>
      </pc:sldChg>
      <pc:sldMasterChg chg="modSp mod">
        <pc:chgData name="Yoann BENOIST" userId="e538623d-5c3b-4eae-86ab-f0c575913c46" providerId="ADAL" clId="{83C2A827-20A5-41D8-AB09-19D708851310}" dt="2023-12-05T09:08:28.798" v="29" actId="20577"/>
        <pc:sldMasterMkLst>
          <pc:docMk/>
          <pc:sldMasterMk cId="3408860430"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016BF-A058-49D5-8C7B-F0D2999AD9A9}" type="doc">
      <dgm:prSet loTypeId="urn:microsoft.com/office/officeart/2005/8/layout/hProcess9" loCatId="process" qsTypeId="urn:microsoft.com/office/officeart/2005/8/quickstyle/simple1" qsCatId="simple" csTypeId="urn:microsoft.com/office/officeart/2005/8/colors/accent3_2" csCatId="accent3" phldr="1"/>
      <dgm:spPr/>
    </dgm:pt>
    <dgm:pt modelId="{B2601E0B-D8E1-47D4-9858-337D8B5F1E27}">
      <dgm:prSet phldrT="[Texte]" custT="1"/>
      <dgm:spPr/>
      <dgm:t>
        <a:bodyPr/>
        <a:lstStyle/>
        <a:p>
          <a:r>
            <a:rPr lang="fr-FR" sz="700" dirty="0">
              <a:latin typeface="Helvetica Neue Light"/>
            </a:rPr>
            <a:t>Acceptation de la mission</a:t>
          </a:r>
        </a:p>
      </dgm:t>
    </dgm:pt>
    <dgm:pt modelId="{3C0E8888-8310-4851-9639-B5A40A50C012}" type="parTrans" cxnId="{30DB35E6-BA96-4B3B-BA93-E6292B82B9DC}">
      <dgm:prSet/>
      <dgm:spPr/>
      <dgm:t>
        <a:bodyPr/>
        <a:lstStyle/>
        <a:p>
          <a:endParaRPr lang="fr-FR" sz="1800">
            <a:latin typeface="Helvetica Neue Light"/>
          </a:endParaRPr>
        </a:p>
      </dgm:t>
    </dgm:pt>
    <dgm:pt modelId="{10FF2C04-E384-42A0-8563-8D1707034EB8}" type="sibTrans" cxnId="{30DB35E6-BA96-4B3B-BA93-E6292B82B9DC}">
      <dgm:prSet/>
      <dgm:spPr/>
      <dgm:t>
        <a:bodyPr/>
        <a:lstStyle/>
        <a:p>
          <a:endParaRPr lang="fr-FR" sz="1800">
            <a:latin typeface="Helvetica Neue Light"/>
          </a:endParaRPr>
        </a:p>
      </dgm:t>
    </dgm:pt>
    <dgm:pt modelId="{77FBFD8C-B4D5-4DE9-B916-AFE76109E9B0}">
      <dgm:prSet phldrT="[Texte]" custT="1"/>
      <dgm:spPr/>
      <dgm:t>
        <a:bodyPr/>
        <a:lstStyle/>
        <a:p>
          <a:r>
            <a:rPr lang="fr-FR" sz="700" dirty="0">
              <a:latin typeface="Helvetica Neue Light"/>
            </a:rPr>
            <a:t>Lettre de mission</a:t>
          </a:r>
        </a:p>
      </dgm:t>
    </dgm:pt>
    <dgm:pt modelId="{1BBBA56E-C76F-4091-A2CA-FFDF321EDD87}" type="parTrans" cxnId="{26C27D11-F19A-4CA4-9BC1-B8B6743AE4CF}">
      <dgm:prSet/>
      <dgm:spPr/>
      <dgm:t>
        <a:bodyPr/>
        <a:lstStyle/>
        <a:p>
          <a:endParaRPr lang="fr-FR" sz="1800">
            <a:latin typeface="Helvetica Neue Light"/>
          </a:endParaRPr>
        </a:p>
      </dgm:t>
    </dgm:pt>
    <dgm:pt modelId="{A57F0117-2681-48A0-B581-C819C052BF91}" type="sibTrans" cxnId="{26C27D11-F19A-4CA4-9BC1-B8B6743AE4CF}">
      <dgm:prSet/>
      <dgm:spPr/>
      <dgm:t>
        <a:bodyPr/>
        <a:lstStyle/>
        <a:p>
          <a:endParaRPr lang="fr-FR" sz="1800">
            <a:latin typeface="Helvetica Neue Light"/>
          </a:endParaRPr>
        </a:p>
      </dgm:t>
    </dgm:pt>
    <dgm:pt modelId="{F1F14A02-1827-4B04-9CC4-72E331781350}">
      <dgm:prSet phldrT="[Texte]" custT="1"/>
      <dgm:spPr/>
      <dgm:t>
        <a:bodyPr/>
        <a:lstStyle/>
        <a:p>
          <a:r>
            <a:rPr lang="fr-FR" sz="700" dirty="0">
              <a:latin typeface="Helvetica Neue Light"/>
            </a:rPr>
            <a:t>Synthèse de la mission et formulation de l’opinion</a:t>
          </a:r>
        </a:p>
      </dgm:t>
    </dgm:pt>
    <dgm:pt modelId="{F3EACCD4-C3AF-49D6-9AA6-1FD24A3419E9}" type="parTrans" cxnId="{DA326ABD-08D9-4DCE-A902-597ED0969EBD}">
      <dgm:prSet/>
      <dgm:spPr/>
      <dgm:t>
        <a:bodyPr/>
        <a:lstStyle/>
        <a:p>
          <a:endParaRPr lang="fr-FR" sz="1800">
            <a:latin typeface="Helvetica Neue Light"/>
          </a:endParaRPr>
        </a:p>
      </dgm:t>
    </dgm:pt>
    <dgm:pt modelId="{E887A5B3-F4AF-4DD2-8844-1A87F76E7631}" type="sibTrans" cxnId="{DA326ABD-08D9-4DCE-A902-597ED0969EBD}">
      <dgm:prSet/>
      <dgm:spPr/>
      <dgm:t>
        <a:bodyPr/>
        <a:lstStyle/>
        <a:p>
          <a:endParaRPr lang="fr-FR" sz="1800">
            <a:latin typeface="Helvetica Neue Light"/>
          </a:endParaRPr>
        </a:p>
      </dgm:t>
    </dgm:pt>
    <dgm:pt modelId="{13489484-7E1D-4146-8060-E9BAEF9CAEFB}">
      <dgm:prSet phldrT="[Texte]" custT="1"/>
      <dgm:spPr/>
      <dgm:t>
        <a:bodyPr/>
        <a:lstStyle/>
        <a:p>
          <a:r>
            <a:rPr lang="fr-FR" sz="700" dirty="0">
              <a:latin typeface="Helvetica Neue Light"/>
            </a:rPr>
            <a:t>Identification et analyse préalable des risques</a:t>
          </a:r>
        </a:p>
      </dgm:t>
    </dgm:pt>
    <dgm:pt modelId="{763EEBA8-605E-4AB1-8329-28DD77F7B358}" type="parTrans" cxnId="{8CF81A9D-CA5F-4CBB-A5E4-0FB247BD036A}">
      <dgm:prSet/>
      <dgm:spPr/>
      <dgm:t>
        <a:bodyPr/>
        <a:lstStyle/>
        <a:p>
          <a:endParaRPr lang="fr-FR" sz="1800">
            <a:latin typeface="Helvetica Neue Light"/>
          </a:endParaRPr>
        </a:p>
      </dgm:t>
    </dgm:pt>
    <dgm:pt modelId="{9A7AB0A6-7A4C-4BA7-8D92-39C77D724C96}" type="sibTrans" cxnId="{8CF81A9D-CA5F-4CBB-A5E4-0FB247BD036A}">
      <dgm:prSet/>
      <dgm:spPr/>
      <dgm:t>
        <a:bodyPr/>
        <a:lstStyle/>
        <a:p>
          <a:endParaRPr lang="fr-FR" sz="1800">
            <a:latin typeface="Helvetica Neue Light"/>
          </a:endParaRPr>
        </a:p>
      </dgm:t>
    </dgm:pt>
    <dgm:pt modelId="{EAE0266A-A5AB-42CE-AE23-D39DEC3C63A5}">
      <dgm:prSet phldrT="[Texte]" custT="1"/>
      <dgm:spPr/>
      <dgm:t>
        <a:bodyPr/>
        <a:lstStyle/>
        <a:p>
          <a:r>
            <a:rPr lang="fr-FR" sz="700" dirty="0">
              <a:latin typeface="Helvetica Neue Light"/>
            </a:rPr>
            <a:t>Conception et mise en œuvre des procédures d’audit</a:t>
          </a:r>
        </a:p>
      </dgm:t>
    </dgm:pt>
    <dgm:pt modelId="{23E7F569-EFE0-45A9-AA63-1C3C56A50672}" type="parTrans" cxnId="{6907AAAE-482A-4931-9EA4-02452AA6F95F}">
      <dgm:prSet/>
      <dgm:spPr/>
      <dgm:t>
        <a:bodyPr/>
        <a:lstStyle/>
        <a:p>
          <a:endParaRPr lang="fr-FR" sz="1800">
            <a:latin typeface="Helvetica Neue Light"/>
          </a:endParaRPr>
        </a:p>
      </dgm:t>
    </dgm:pt>
    <dgm:pt modelId="{8AAB1275-6073-47EE-9364-52183FCAB5DF}" type="sibTrans" cxnId="{6907AAAE-482A-4931-9EA4-02452AA6F95F}">
      <dgm:prSet/>
      <dgm:spPr/>
      <dgm:t>
        <a:bodyPr/>
        <a:lstStyle/>
        <a:p>
          <a:endParaRPr lang="fr-FR" sz="1800">
            <a:latin typeface="Helvetica Neue Light"/>
          </a:endParaRPr>
        </a:p>
      </dgm:t>
    </dgm:pt>
    <dgm:pt modelId="{A0703E7C-8729-4102-8505-0D3081EE01BF}">
      <dgm:prSet phldrT="[Texte]" custT="1"/>
      <dgm:spPr/>
      <dgm:t>
        <a:bodyPr/>
        <a:lstStyle/>
        <a:p>
          <a:r>
            <a:rPr lang="fr-FR" sz="700" dirty="0">
              <a:latin typeface="Helvetica Neue Light"/>
            </a:rPr>
            <a:t>Evaluation des éléments collectés</a:t>
          </a:r>
        </a:p>
      </dgm:t>
    </dgm:pt>
    <dgm:pt modelId="{78D120C0-7672-4832-AB9F-44FC3FEBCD94}" type="parTrans" cxnId="{A032D342-8250-417E-8684-C4F9CA5CF814}">
      <dgm:prSet/>
      <dgm:spPr/>
      <dgm:t>
        <a:bodyPr/>
        <a:lstStyle/>
        <a:p>
          <a:endParaRPr lang="fr-FR" sz="1800">
            <a:latin typeface="Helvetica Neue Light"/>
          </a:endParaRPr>
        </a:p>
      </dgm:t>
    </dgm:pt>
    <dgm:pt modelId="{7BF6C8A5-4E02-405D-958A-C463438A8BBC}" type="sibTrans" cxnId="{A032D342-8250-417E-8684-C4F9CA5CF814}">
      <dgm:prSet/>
      <dgm:spPr/>
      <dgm:t>
        <a:bodyPr/>
        <a:lstStyle/>
        <a:p>
          <a:endParaRPr lang="fr-FR" sz="1800">
            <a:latin typeface="Helvetica Neue Light"/>
          </a:endParaRPr>
        </a:p>
      </dgm:t>
    </dgm:pt>
    <dgm:pt modelId="{2128842E-AB49-4247-8486-47665ABA413B}" type="pres">
      <dgm:prSet presAssocID="{C2E016BF-A058-49D5-8C7B-F0D2999AD9A9}" presName="CompostProcess" presStyleCnt="0">
        <dgm:presLayoutVars>
          <dgm:dir/>
          <dgm:resizeHandles val="exact"/>
        </dgm:presLayoutVars>
      </dgm:prSet>
      <dgm:spPr/>
    </dgm:pt>
    <dgm:pt modelId="{072A17F8-6323-48EC-A2F2-047A9E086696}" type="pres">
      <dgm:prSet presAssocID="{C2E016BF-A058-49D5-8C7B-F0D2999AD9A9}" presName="arrow" presStyleLbl="bgShp" presStyleIdx="0" presStyleCnt="1"/>
      <dgm:spPr/>
    </dgm:pt>
    <dgm:pt modelId="{AB3FE5E0-26BE-4B7B-A0BC-41F3C4E0F886}" type="pres">
      <dgm:prSet presAssocID="{C2E016BF-A058-49D5-8C7B-F0D2999AD9A9}" presName="linearProcess" presStyleCnt="0"/>
      <dgm:spPr/>
    </dgm:pt>
    <dgm:pt modelId="{E5D889E0-225D-4198-856D-9E34E02880C9}" type="pres">
      <dgm:prSet presAssocID="{B2601E0B-D8E1-47D4-9858-337D8B5F1E27}" presName="textNode" presStyleLbl="node1" presStyleIdx="0" presStyleCnt="6">
        <dgm:presLayoutVars>
          <dgm:bulletEnabled val="1"/>
        </dgm:presLayoutVars>
      </dgm:prSet>
      <dgm:spPr/>
    </dgm:pt>
    <dgm:pt modelId="{D03662F6-1AC7-4A34-A1DE-9E474886690F}" type="pres">
      <dgm:prSet presAssocID="{10FF2C04-E384-42A0-8563-8D1707034EB8}" presName="sibTrans" presStyleCnt="0"/>
      <dgm:spPr/>
    </dgm:pt>
    <dgm:pt modelId="{A779A702-DA2A-47C7-BB20-02F7069F8353}" type="pres">
      <dgm:prSet presAssocID="{77FBFD8C-B4D5-4DE9-B916-AFE76109E9B0}" presName="textNode" presStyleLbl="node1" presStyleIdx="1" presStyleCnt="6">
        <dgm:presLayoutVars>
          <dgm:bulletEnabled val="1"/>
        </dgm:presLayoutVars>
      </dgm:prSet>
      <dgm:spPr/>
    </dgm:pt>
    <dgm:pt modelId="{ABD44013-0685-41DB-B1CD-19BDE4B630F4}" type="pres">
      <dgm:prSet presAssocID="{A57F0117-2681-48A0-B581-C819C052BF91}" presName="sibTrans" presStyleCnt="0"/>
      <dgm:spPr/>
    </dgm:pt>
    <dgm:pt modelId="{DA649940-CCA6-4B16-B2F7-C4320A9977F1}" type="pres">
      <dgm:prSet presAssocID="{13489484-7E1D-4146-8060-E9BAEF9CAEFB}" presName="textNode" presStyleLbl="node1" presStyleIdx="2" presStyleCnt="6">
        <dgm:presLayoutVars>
          <dgm:bulletEnabled val="1"/>
        </dgm:presLayoutVars>
      </dgm:prSet>
      <dgm:spPr/>
    </dgm:pt>
    <dgm:pt modelId="{78BC8761-994C-4DE4-A849-72A8475606A3}" type="pres">
      <dgm:prSet presAssocID="{9A7AB0A6-7A4C-4BA7-8D92-39C77D724C96}" presName="sibTrans" presStyleCnt="0"/>
      <dgm:spPr/>
    </dgm:pt>
    <dgm:pt modelId="{B2EDF4B9-8345-4421-94E5-DBAA29C68CF2}" type="pres">
      <dgm:prSet presAssocID="{EAE0266A-A5AB-42CE-AE23-D39DEC3C63A5}" presName="textNode" presStyleLbl="node1" presStyleIdx="3" presStyleCnt="6">
        <dgm:presLayoutVars>
          <dgm:bulletEnabled val="1"/>
        </dgm:presLayoutVars>
      </dgm:prSet>
      <dgm:spPr/>
    </dgm:pt>
    <dgm:pt modelId="{A89D5C62-5AEE-4AD9-9CD2-30C71BB48232}" type="pres">
      <dgm:prSet presAssocID="{8AAB1275-6073-47EE-9364-52183FCAB5DF}" presName="sibTrans" presStyleCnt="0"/>
      <dgm:spPr/>
    </dgm:pt>
    <dgm:pt modelId="{2A544006-695E-4B13-878E-A0F6CE612965}" type="pres">
      <dgm:prSet presAssocID="{A0703E7C-8729-4102-8505-0D3081EE01BF}" presName="textNode" presStyleLbl="node1" presStyleIdx="4" presStyleCnt="6">
        <dgm:presLayoutVars>
          <dgm:bulletEnabled val="1"/>
        </dgm:presLayoutVars>
      </dgm:prSet>
      <dgm:spPr/>
    </dgm:pt>
    <dgm:pt modelId="{9BF1A8B3-1747-436A-9167-9E8FA4FDE2A5}" type="pres">
      <dgm:prSet presAssocID="{7BF6C8A5-4E02-405D-958A-C463438A8BBC}" presName="sibTrans" presStyleCnt="0"/>
      <dgm:spPr/>
    </dgm:pt>
    <dgm:pt modelId="{1909ADE2-81E3-43A8-9877-39DD09A93B93}" type="pres">
      <dgm:prSet presAssocID="{F1F14A02-1827-4B04-9CC4-72E331781350}" presName="textNode" presStyleLbl="node1" presStyleIdx="5" presStyleCnt="6">
        <dgm:presLayoutVars>
          <dgm:bulletEnabled val="1"/>
        </dgm:presLayoutVars>
      </dgm:prSet>
      <dgm:spPr/>
    </dgm:pt>
  </dgm:ptLst>
  <dgm:cxnLst>
    <dgm:cxn modelId="{E2272304-F1FB-447A-B825-D661DE3B623E}" type="presOf" srcId="{B2601E0B-D8E1-47D4-9858-337D8B5F1E27}" destId="{E5D889E0-225D-4198-856D-9E34E02880C9}" srcOrd="0" destOrd="0" presId="urn:microsoft.com/office/officeart/2005/8/layout/hProcess9"/>
    <dgm:cxn modelId="{4419C70D-9BAE-4DE5-94AD-E69D6368E346}" type="presOf" srcId="{A0703E7C-8729-4102-8505-0D3081EE01BF}" destId="{2A544006-695E-4B13-878E-A0F6CE612965}" srcOrd="0" destOrd="0" presId="urn:microsoft.com/office/officeart/2005/8/layout/hProcess9"/>
    <dgm:cxn modelId="{26C27D11-F19A-4CA4-9BC1-B8B6743AE4CF}" srcId="{C2E016BF-A058-49D5-8C7B-F0D2999AD9A9}" destId="{77FBFD8C-B4D5-4DE9-B916-AFE76109E9B0}" srcOrd="1" destOrd="0" parTransId="{1BBBA56E-C76F-4091-A2CA-FFDF321EDD87}" sibTransId="{A57F0117-2681-48A0-B581-C819C052BF91}"/>
    <dgm:cxn modelId="{A0E9A331-909F-455F-B845-EB7388707545}" type="presOf" srcId="{77FBFD8C-B4D5-4DE9-B916-AFE76109E9B0}" destId="{A779A702-DA2A-47C7-BB20-02F7069F8353}" srcOrd="0" destOrd="0" presId="urn:microsoft.com/office/officeart/2005/8/layout/hProcess9"/>
    <dgm:cxn modelId="{A032D342-8250-417E-8684-C4F9CA5CF814}" srcId="{C2E016BF-A058-49D5-8C7B-F0D2999AD9A9}" destId="{A0703E7C-8729-4102-8505-0D3081EE01BF}" srcOrd="4" destOrd="0" parTransId="{78D120C0-7672-4832-AB9F-44FC3FEBCD94}" sibTransId="{7BF6C8A5-4E02-405D-958A-C463438A8BBC}"/>
    <dgm:cxn modelId="{A074A753-3F7A-46BA-B111-D42F1B22FEF4}" type="presOf" srcId="{13489484-7E1D-4146-8060-E9BAEF9CAEFB}" destId="{DA649940-CCA6-4B16-B2F7-C4320A9977F1}" srcOrd="0" destOrd="0" presId="urn:microsoft.com/office/officeart/2005/8/layout/hProcess9"/>
    <dgm:cxn modelId="{E2685D94-CEB6-44BE-99E9-E86316F424E9}" type="presOf" srcId="{EAE0266A-A5AB-42CE-AE23-D39DEC3C63A5}" destId="{B2EDF4B9-8345-4421-94E5-DBAA29C68CF2}" srcOrd="0" destOrd="0" presId="urn:microsoft.com/office/officeart/2005/8/layout/hProcess9"/>
    <dgm:cxn modelId="{8CF81A9D-CA5F-4CBB-A5E4-0FB247BD036A}" srcId="{C2E016BF-A058-49D5-8C7B-F0D2999AD9A9}" destId="{13489484-7E1D-4146-8060-E9BAEF9CAEFB}" srcOrd="2" destOrd="0" parTransId="{763EEBA8-605E-4AB1-8329-28DD77F7B358}" sibTransId="{9A7AB0A6-7A4C-4BA7-8D92-39C77D724C96}"/>
    <dgm:cxn modelId="{6907AAAE-482A-4931-9EA4-02452AA6F95F}" srcId="{C2E016BF-A058-49D5-8C7B-F0D2999AD9A9}" destId="{EAE0266A-A5AB-42CE-AE23-D39DEC3C63A5}" srcOrd="3" destOrd="0" parTransId="{23E7F569-EFE0-45A9-AA63-1C3C56A50672}" sibTransId="{8AAB1275-6073-47EE-9364-52183FCAB5DF}"/>
    <dgm:cxn modelId="{DA326ABD-08D9-4DCE-A902-597ED0969EBD}" srcId="{C2E016BF-A058-49D5-8C7B-F0D2999AD9A9}" destId="{F1F14A02-1827-4B04-9CC4-72E331781350}" srcOrd="5" destOrd="0" parTransId="{F3EACCD4-C3AF-49D6-9AA6-1FD24A3419E9}" sibTransId="{E887A5B3-F4AF-4DD2-8844-1A87F76E7631}"/>
    <dgm:cxn modelId="{A10507C6-656E-4013-AB1A-A77E01E81806}" type="presOf" srcId="{F1F14A02-1827-4B04-9CC4-72E331781350}" destId="{1909ADE2-81E3-43A8-9877-39DD09A93B93}" srcOrd="0" destOrd="0" presId="urn:microsoft.com/office/officeart/2005/8/layout/hProcess9"/>
    <dgm:cxn modelId="{30DB35E6-BA96-4B3B-BA93-E6292B82B9DC}" srcId="{C2E016BF-A058-49D5-8C7B-F0D2999AD9A9}" destId="{B2601E0B-D8E1-47D4-9858-337D8B5F1E27}" srcOrd="0" destOrd="0" parTransId="{3C0E8888-8310-4851-9639-B5A40A50C012}" sibTransId="{10FF2C04-E384-42A0-8563-8D1707034EB8}"/>
    <dgm:cxn modelId="{6644D6F9-16FB-42AB-BA1E-9CBB33ECCCD1}" type="presOf" srcId="{C2E016BF-A058-49D5-8C7B-F0D2999AD9A9}" destId="{2128842E-AB49-4247-8486-47665ABA413B}" srcOrd="0" destOrd="0" presId="urn:microsoft.com/office/officeart/2005/8/layout/hProcess9"/>
    <dgm:cxn modelId="{8637105D-58B2-4E4C-9A18-81E9FEDA59A0}" type="presParOf" srcId="{2128842E-AB49-4247-8486-47665ABA413B}" destId="{072A17F8-6323-48EC-A2F2-047A9E086696}" srcOrd="0" destOrd="0" presId="urn:microsoft.com/office/officeart/2005/8/layout/hProcess9"/>
    <dgm:cxn modelId="{D8D3BBDD-386C-40F5-B11D-3E163313B403}" type="presParOf" srcId="{2128842E-AB49-4247-8486-47665ABA413B}" destId="{AB3FE5E0-26BE-4B7B-A0BC-41F3C4E0F886}" srcOrd="1" destOrd="0" presId="urn:microsoft.com/office/officeart/2005/8/layout/hProcess9"/>
    <dgm:cxn modelId="{E11BA3D9-EE3A-4F99-B0DB-F31A2D9CAF9F}" type="presParOf" srcId="{AB3FE5E0-26BE-4B7B-A0BC-41F3C4E0F886}" destId="{E5D889E0-225D-4198-856D-9E34E02880C9}" srcOrd="0" destOrd="0" presId="urn:microsoft.com/office/officeart/2005/8/layout/hProcess9"/>
    <dgm:cxn modelId="{EE1AB2DC-7456-4D8B-BEB5-73B38EBC60C7}" type="presParOf" srcId="{AB3FE5E0-26BE-4B7B-A0BC-41F3C4E0F886}" destId="{D03662F6-1AC7-4A34-A1DE-9E474886690F}" srcOrd="1" destOrd="0" presId="urn:microsoft.com/office/officeart/2005/8/layout/hProcess9"/>
    <dgm:cxn modelId="{DCBC616F-52ED-4A8A-930C-E98A9582BE98}" type="presParOf" srcId="{AB3FE5E0-26BE-4B7B-A0BC-41F3C4E0F886}" destId="{A779A702-DA2A-47C7-BB20-02F7069F8353}" srcOrd="2" destOrd="0" presId="urn:microsoft.com/office/officeart/2005/8/layout/hProcess9"/>
    <dgm:cxn modelId="{BD0539B1-3AFC-48A7-93F2-D4644BEB22B6}" type="presParOf" srcId="{AB3FE5E0-26BE-4B7B-A0BC-41F3C4E0F886}" destId="{ABD44013-0685-41DB-B1CD-19BDE4B630F4}" srcOrd="3" destOrd="0" presId="urn:microsoft.com/office/officeart/2005/8/layout/hProcess9"/>
    <dgm:cxn modelId="{9745006B-4268-4BEE-9B00-BD7BB81ADF3C}" type="presParOf" srcId="{AB3FE5E0-26BE-4B7B-A0BC-41F3C4E0F886}" destId="{DA649940-CCA6-4B16-B2F7-C4320A9977F1}" srcOrd="4" destOrd="0" presId="urn:microsoft.com/office/officeart/2005/8/layout/hProcess9"/>
    <dgm:cxn modelId="{E2A79F8A-9862-414C-803C-2DF022E80F97}" type="presParOf" srcId="{AB3FE5E0-26BE-4B7B-A0BC-41F3C4E0F886}" destId="{78BC8761-994C-4DE4-A849-72A8475606A3}" srcOrd="5" destOrd="0" presId="urn:microsoft.com/office/officeart/2005/8/layout/hProcess9"/>
    <dgm:cxn modelId="{8A05096B-0237-406C-BB8F-4035E1A04C95}" type="presParOf" srcId="{AB3FE5E0-26BE-4B7B-A0BC-41F3C4E0F886}" destId="{B2EDF4B9-8345-4421-94E5-DBAA29C68CF2}" srcOrd="6" destOrd="0" presId="urn:microsoft.com/office/officeart/2005/8/layout/hProcess9"/>
    <dgm:cxn modelId="{D9D2D6DC-1B18-4B10-BCF7-0902BCA1516E}" type="presParOf" srcId="{AB3FE5E0-26BE-4B7B-A0BC-41F3C4E0F886}" destId="{A89D5C62-5AEE-4AD9-9CD2-30C71BB48232}" srcOrd="7" destOrd="0" presId="urn:microsoft.com/office/officeart/2005/8/layout/hProcess9"/>
    <dgm:cxn modelId="{6B003E5A-E028-44DB-9C15-D0A6C566D8C9}" type="presParOf" srcId="{AB3FE5E0-26BE-4B7B-A0BC-41F3C4E0F886}" destId="{2A544006-695E-4B13-878E-A0F6CE612965}" srcOrd="8" destOrd="0" presId="urn:microsoft.com/office/officeart/2005/8/layout/hProcess9"/>
    <dgm:cxn modelId="{E6DCC00D-2D50-45A3-9E86-078AE4D0C2BA}" type="presParOf" srcId="{AB3FE5E0-26BE-4B7B-A0BC-41F3C4E0F886}" destId="{9BF1A8B3-1747-436A-9167-9E8FA4FDE2A5}" srcOrd="9" destOrd="0" presId="urn:microsoft.com/office/officeart/2005/8/layout/hProcess9"/>
    <dgm:cxn modelId="{73849A77-2FDB-4CB5-B780-4604E1D5C306}" type="presParOf" srcId="{AB3FE5E0-26BE-4B7B-A0BC-41F3C4E0F886}" destId="{1909ADE2-81E3-43A8-9877-39DD09A93B9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17F8-6323-48EC-A2F2-047A9E086696}">
      <dsp:nvSpPr>
        <dsp:cNvPr id="0" name=""/>
        <dsp:cNvSpPr/>
      </dsp:nvSpPr>
      <dsp:spPr>
        <a:xfrm>
          <a:off x="526376" y="0"/>
          <a:ext cx="5965594" cy="79303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889E0-225D-4198-856D-9E34E02880C9}">
      <dsp:nvSpPr>
        <dsp:cNvPr id="0" name=""/>
        <dsp:cNvSpPr/>
      </dsp:nvSpPr>
      <dsp:spPr>
        <a:xfrm>
          <a:off x="85" y="237910"/>
          <a:ext cx="1027050" cy="3172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Helvetica Neue Light"/>
            </a:rPr>
            <a:t>Acceptation de la mission</a:t>
          </a:r>
        </a:p>
      </dsp:txBody>
      <dsp:txXfrm>
        <a:off x="15570" y="253395"/>
        <a:ext cx="996080" cy="286244"/>
      </dsp:txXfrm>
    </dsp:sp>
    <dsp:sp modelId="{A779A702-DA2A-47C7-BB20-02F7069F8353}">
      <dsp:nvSpPr>
        <dsp:cNvPr id="0" name=""/>
        <dsp:cNvSpPr/>
      </dsp:nvSpPr>
      <dsp:spPr>
        <a:xfrm>
          <a:off x="1198310" y="237910"/>
          <a:ext cx="1027050" cy="3172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Helvetica Neue Light"/>
            </a:rPr>
            <a:t>Lettre de mission</a:t>
          </a:r>
        </a:p>
      </dsp:txBody>
      <dsp:txXfrm>
        <a:off x="1213795" y="253395"/>
        <a:ext cx="996080" cy="286244"/>
      </dsp:txXfrm>
    </dsp:sp>
    <dsp:sp modelId="{DA649940-CCA6-4B16-B2F7-C4320A9977F1}">
      <dsp:nvSpPr>
        <dsp:cNvPr id="0" name=""/>
        <dsp:cNvSpPr/>
      </dsp:nvSpPr>
      <dsp:spPr>
        <a:xfrm>
          <a:off x="2396535" y="237910"/>
          <a:ext cx="1027050" cy="3172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Helvetica Neue Light"/>
            </a:rPr>
            <a:t>Identification et analyse préalable des risques</a:t>
          </a:r>
        </a:p>
      </dsp:txBody>
      <dsp:txXfrm>
        <a:off x="2412020" y="253395"/>
        <a:ext cx="996080" cy="286244"/>
      </dsp:txXfrm>
    </dsp:sp>
    <dsp:sp modelId="{B2EDF4B9-8345-4421-94E5-DBAA29C68CF2}">
      <dsp:nvSpPr>
        <dsp:cNvPr id="0" name=""/>
        <dsp:cNvSpPr/>
      </dsp:nvSpPr>
      <dsp:spPr>
        <a:xfrm>
          <a:off x="3594761" y="237910"/>
          <a:ext cx="1027050" cy="3172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Helvetica Neue Light"/>
            </a:rPr>
            <a:t>Conception et mise en œuvre des procédures d’audit</a:t>
          </a:r>
        </a:p>
      </dsp:txBody>
      <dsp:txXfrm>
        <a:off x="3610246" y="253395"/>
        <a:ext cx="996080" cy="286244"/>
      </dsp:txXfrm>
    </dsp:sp>
    <dsp:sp modelId="{2A544006-695E-4B13-878E-A0F6CE612965}">
      <dsp:nvSpPr>
        <dsp:cNvPr id="0" name=""/>
        <dsp:cNvSpPr/>
      </dsp:nvSpPr>
      <dsp:spPr>
        <a:xfrm>
          <a:off x="4792986" y="237910"/>
          <a:ext cx="1027050" cy="3172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Helvetica Neue Light"/>
            </a:rPr>
            <a:t>Evaluation des éléments collectés</a:t>
          </a:r>
        </a:p>
      </dsp:txBody>
      <dsp:txXfrm>
        <a:off x="4808471" y="253395"/>
        <a:ext cx="996080" cy="286244"/>
      </dsp:txXfrm>
    </dsp:sp>
    <dsp:sp modelId="{1909ADE2-81E3-43A8-9877-39DD09A93B93}">
      <dsp:nvSpPr>
        <dsp:cNvPr id="0" name=""/>
        <dsp:cNvSpPr/>
      </dsp:nvSpPr>
      <dsp:spPr>
        <a:xfrm>
          <a:off x="5991211" y="237910"/>
          <a:ext cx="1027050" cy="3172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Helvetica Neue Light"/>
            </a:rPr>
            <a:t>Synthèse de la mission et formulation de l’opinion</a:t>
          </a:r>
        </a:p>
      </dsp:txBody>
      <dsp:txXfrm>
        <a:off x="6006696" y="253395"/>
        <a:ext cx="996080" cy="2862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EF03B4-62DC-CE42-B9BD-66924A1F63DD}" type="datetimeFigureOut">
              <a:rPr lang="fr-FR" smtClean="0"/>
              <a:t>16/01/2025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B569805-B432-234B-98EB-13BCBC86B4D0}" type="slidenum">
              <a:rPr lang="fr-FR" smtClean="0"/>
              <a:t>‹N°›</a:t>
            </a:fld>
            <a:endParaRPr lang="fr-FR"/>
          </a:p>
        </p:txBody>
      </p:sp>
    </p:spTree>
    <p:extLst>
      <p:ext uri="{BB962C8B-B14F-4D97-AF65-F5344CB8AC3E}">
        <p14:creationId xmlns:p14="http://schemas.microsoft.com/office/powerpoint/2010/main" val="1522512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BDEA93D-0909-9842-8300-E1ABCFB0F700}" type="datetimeFigureOut">
              <a:rPr lang="fr-FR" smtClean="0"/>
              <a:t>16/01/2025</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D4261C6-9DDD-CA40-8E5A-E1ECD6411F3A}" type="slidenum">
              <a:rPr lang="fr-FR" smtClean="0"/>
              <a:t>‹N°›</a:t>
            </a:fld>
            <a:endParaRPr lang="fr-FR"/>
          </a:p>
        </p:txBody>
      </p:sp>
    </p:spTree>
    <p:extLst>
      <p:ext uri="{BB962C8B-B14F-4D97-AF65-F5344CB8AC3E}">
        <p14:creationId xmlns:p14="http://schemas.microsoft.com/office/powerpoint/2010/main" val="673188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3335342" y="1597819"/>
            <a:ext cx="5365034" cy="556309"/>
          </a:xfrm>
        </p:spPr>
        <p:txBody>
          <a:bodyPr>
            <a:spAutoFit/>
          </a:bodyPr>
          <a:lstStyle>
            <a:lvl1pPr>
              <a:defRPr sz="3600" b="0" i="0" cap="all">
                <a:latin typeface="Roboto Condensed Light"/>
                <a:cs typeface="Roboto Condensed Light"/>
              </a:defRPr>
            </a:lvl1pPr>
          </a:lstStyle>
          <a:p>
            <a:r>
              <a:rPr lang="fr-FR" dirty="0"/>
              <a:t>Nom du client</a:t>
            </a:r>
          </a:p>
        </p:txBody>
      </p:sp>
      <p:sp>
        <p:nvSpPr>
          <p:cNvPr id="3" name="Sous-titre 2"/>
          <p:cNvSpPr>
            <a:spLocks noGrp="1"/>
          </p:cNvSpPr>
          <p:nvPr>
            <p:ph type="subTitle" idx="1" hasCustomPrompt="1"/>
          </p:nvPr>
        </p:nvSpPr>
        <p:spPr>
          <a:xfrm>
            <a:off x="3335342" y="2177331"/>
            <a:ext cx="5365034" cy="400110"/>
          </a:xfrm>
        </p:spPr>
        <p:txBody>
          <a:bodyPr>
            <a:spAutoFit/>
          </a:bodyPr>
          <a:lstStyle>
            <a:lvl1pPr marL="0" indent="0" algn="l">
              <a:buNone/>
              <a:defRPr sz="26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présentation</a:t>
            </a: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13001" t="16877"/>
          <a:stretch/>
        </p:blipFill>
        <p:spPr>
          <a:xfrm>
            <a:off x="7080376" y="3961023"/>
            <a:ext cx="1620000" cy="914785"/>
          </a:xfrm>
          <a:prstGeom prst="rect">
            <a:avLst/>
          </a:prstGeom>
        </p:spPr>
      </p:pic>
      <p:sp>
        <p:nvSpPr>
          <p:cNvPr id="8" name="Rectangle 7"/>
          <p:cNvSpPr/>
          <p:nvPr userDrawn="1"/>
        </p:nvSpPr>
        <p:spPr>
          <a:xfrm>
            <a:off x="7080376" y="5071500"/>
            <a:ext cx="1620000" cy="7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Arriere_plan_couvertur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67501"/>
            <a:ext cx="3017834" cy="4175999"/>
          </a:xfrm>
          <a:prstGeom prst="rect">
            <a:avLst/>
          </a:prstGeom>
        </p:spPr>
      </p:pic>
    </p:spTree>
    <p:extLst>
      <p:ext uri="{BB962C8B-B14F-4D97-AF65-F5344CB8AC3E}">
        <p14:creationId xmlns:p14="http://schemas.microsoft.com/office/powerpoint/2010/main" val="291772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zone Accroche + 1 zone contenu 1 colonne">
    <p:spTree>
      <p:nvGrpSpPr>
        <p:cNvPr id="1" name=""/>
        <p:cNvGrpSpPr/>
        <p:nvPr/>
      </p:nvGrpSpPr>
      <p:grpSpPr>
        <a:xfrm>
          <a:off x="0" y="0"/>
          <a:ext cx="0" cy="0"/>
          <a:chOff x="0" y="0"/>
          <a:chExt cx="0" cy="0"/>
        </a:xfrm>
      </p:grpSpPr>
      <p:sp>
        <p:nvSpPr>
          <p:cNvPr id="7" name="Rectangle 6"/>
          <p:cNvSpPr/>
          <p:nvPr userDrawn="1"/>
        </p:nvSpPr>
        <p:spPr>
          <a:xfrm>
            <a:off x="2955516" y="664635"/>
            <a:ext cx="6188484" cy="35902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3080147" y="836727"/>
            <a:ext cx="5847953" cy="1044388"/>
          </a:xfrm>
        </p:spPr>
        <p:txBody>
          <a:bodyPr/>
          <a:lstStyle>
            <a:lvl1pPr marL="0" indent="0">
              <a:lnSpc>
                <a:spcPct val="90000"/>
              </a:lnSpc>
              <a:buNone/>
              <a:defRPr sz="1400" b="1"/>
            </a:lvl1pPr>
            <a:lvl2pPr marL="0" indent="-90000">
              <a:lnSpc>
                <a:spcPct val="120000"/>
              </a:lnSpc>
              <a:spcBef>
                <a:spcPts val="300"/>
              </a:spcBef>
              <a:buFont typeface="Arial"/>
              <a:buChar char="•"/>
              <a:defRPr sz="1200"/>
            </a:lvl2pPr>
            <a:lvl3pPr marL="180000" indent="-90000">
              <a:lnSpc>
                <a:spcPct val="120000"/>
              </a:lnSpc>
              <a:spcBef>
                <a:spcPts val="200"/>
              </a:spcBef>
              <a:buSzPct val="65000"/>
              <a:buFont typeface="Courier New"/>
              <a:buChar char="o"/>
              <a:defRPr sz="1100" b="0" i="0">
                <a:latin typeface="Roboto Condensed Light"/>
                <a:cs typeface="Roboto Condensed Light"/>
              </a:defRPr>
            </a:lvl3pPr>
            <a:lvl4pPr marL="360000" indent="-180000">
              <a:lnSpc>
                <a:spcPct val="100000"/>
              </a:lnSpc>
              <a:spcBef>
                <a:spcPts val="150"/>
              </a:spcBef>
              <a:defRPr sz="1050"/>
            </a:lvl4pPr>
            <a:lvl5pPr marL="540000" indent="-90000">
              <a:lnSpc>
                <a:spcPct val="100000"/>
              </a:lnSpc>
              <a:spcBef>
                <a:spcPts val="150"/>
              </a:spcBef>
              <a:buFont typeface="Arial"/>
              <a:buChar char="•"/>
              <a:defRPr sz="105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1189464" y="4502868"/>
            <a:ext cx="2895600" cy="123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4E94AF1-7687-8849-8260-71414F5BE1EE}" type="slidenum">
              <a:rPr lang="fr-FR" smtClean="0"/>
              <a:t>‹N°›</a:t>
            </a:fld>
            <a:endParaRPr lang="fr-FR"/>
          </a:p>
        </p:txBody>
      </p:sp>
      <p:cxnSp>
        <p:nvCxnSpPr>
          <p:cNvPr id="10" name="Connecteur droit 9"/>
          <p:cNvCxnSpPr/>
          <p:nvPr userDrawn="1"/>
        </p:nvCxnSpPr>
        <p:spPr>
          <a:xfrm>
            <a:off x="2878361" y="664635"/>
            <a:ext cx="0" cy="3590213"/>
          </a:xfrm>
          <a:prstGeom prst="line">
            <a:avLst/>
          </a:prstGeom>
          <a:ln w="19050" cmpd="sng">
            <a:solidFill>
              <a:srgbClr val="4F5858"/>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contenu 2"/>
          <p:cNvSpPr>
            <a:spLocks noGrp="1"/>
          </p:cNvSpPr>
          <p:nvPr>
            <p:ph idx="13"/>
          </p:nvPr>
        </p:nvSpPr>
        <p:spPr>
          <a:xfrm>
            <a:off x="214314" y="1910875"/>
            <a:ext cx="2486008" cy="1097736"/>
          </a:xfrm>
        </p:spPr>
        <p:txBody>
          <a:bodyPr anchor="ctr"/>
          <a:lstStyle>
            <a:lvl1pPr marL="0" indent="0">
              <a:lnSpc>
                <a:spcPct val="120000"/>
              </a:lnSpc>
              <a:buNone/>
              <a:defRPr sz="2000" b="0">
                <a:solidFill>
                  <a:schemeClr val="bg2"/>
                </a:solidFill>
                <a:latin typeface="Roboto Condensed Light"/>
                <a:cs typeface="Roboto Condensed Light"/>
              </a:defRPr>
            </a:lvl1pPr>
            <a:lvl2pPr marL="0" indent="-90000">
              <a:lnSpc>
                <a:spcPct val="120000"/>
              </a:lnSpc>
              <a:spcBef>
                <a:spcPts val="300"/>
              </a:spcBef>
              <a:buFont typeface="Arial"/>
              <a:buChar char="•"/>
              <a:defRPr sz="1200">
                <a:solidFill>
                  <a:schemeClr val="bg2"/>
                </a:solidFill>
              </a:defRPr>
            </a:lvl2pPr>
            <a:lvl3pPr marL="180000" indent="-90000">
              <a:lnSpc>
                <a:spcPct val="120000"/>
              </a:lnSpc>
              <a:spcBef>
                <a:spcPts val="200"/>
              </a:spcBef>
              <a:buSzPct val="65000"/>
              <a:buFont typeface="Courier New"/>
              <a:buChar char="o"/>
              <a:defRPr sz="1100" b="0" i="0">
                <a:solidFill>
                  <a:schemeClr val="bg2"/>
                </a:solidFill>
                <a:latin typeface="Roboto Condensed Light"/>
                <a:cs typeface="Roboto Condensed Light"/>
              </a:defRPr>
            </a:lvl3pPr>
            <a:lvl4pPr marL="360000" indent="-180000">
              <a:lnSpc>
                <a:spcPct val="100000"/>
              </a:lnSpc>
              <a:spcBef>
                <a:spcPts val="150"/>
              </a:spcBef>
              <a:defRPr sz="1050">
                <a:solidFill>
                  <a:schemeClr val="bg2"/>
                </a:solidFill>
              </a:defRPr>
            </a:lvl4pPr>
            <a:lvl5pPr marL="540000" indent="-90000">
              <a:lnSpc>
                <a:spcPct val="100000"/>
              </a:lnSpc>
              <a:spcBef>
                <a:spcPts val="150"/>
              </a:spcBef>
              <a:buFont typeface="Arial"/>
              <a:buChar char="•"/>
              <a:defRPr sz="1050">
                <a:solidFill>
                  <a:schemeClr val="bg2"/>
                </a:solidFill>
              </a:defRPr>
            </a:lvl5pPr>
          </a:lstStyle>
          <a:p>
            <a:pPr lvl="0"/>
            <a:r>
              <a:rPr lang="fr-FR"/>
              <a:t>Modifiez les styles du texte du masque</a:t>
            </a:r>
          </a:p>
        </p:txBody>
      </p:sp>
      <p:pic>
        <p:nvPicPr>
          <p:cNvPr id="13" name="Image 12" descr="logo_filigrane-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21" y="1845547"/>
            <a:ext cx="1439479" cy="1968683"/>
          </a:xfrm>
          <a:prstGeom prst="rect">
            <a:avLst/>
          </a:prstGeom>
        </p:spPr>
      </p:pic>
    </p:spTree>
    <p:extLst>
      <p:ext uri="{BB962C8B-B14F-4D97-AF65-F5344CB8AC3E}">
        <p14:creationId xmlns:p14="http://schemas.microsoft.com/office/powerpoint/2010/main" val="255556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1 zone Accroche + 1 zone contenu 1 colonne">
    <p:spTree>
      <p:nvGrpSpPr>
        <p:cNvPr id="1" name=""/>
        <p:cNvGrpSpPr/>
        <p:nvPr/>
      </p:nvGrpSpPr>
      <p:grpSpPr>
        <a:xfrm>
          <a:off x="0" y="0"/>
          <a:ext cx="0" cy="0"/>
          <a:chOff x="0" y="0"/>
          <a:chExt cx="0" cy="0"/>
        </a:xfrm>
      </p:grpSpPr>
      <p:sp>
        <p:nvSpPr>
          <p:cNvPr id="7" name="Rectangle 6"/>
          <p:cNvSpPr/>
          <p:nvPr userDrawn="1"/>
        </p:nvSpPr>
        <p:spPr>
          <a:xfrm>
            <a:off x="2035969" y="664635"/>
            <a:ext cx="7108031" cy="35902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2199135" y="836727"/>
            <a:ext cx="6728965" cy="1044388"/>
          </a:xfrm>
        </p:spPr>
        <p:txBody>
          <a:bodyPr/>
          <a:lstStyle>
            <a:lvl1pPr marL="0" indent="0">
              <a:lnSpc>
                <a:spcPct val="90000"/>
              </a:lnSpc>
              <a:buNone/>
              <a:defRPr sz="1400" b="1"/>
            </a:lvl1pPr>
            <a:lvl2pPr marL="0" indent="-90000">
              <a:lnSpc>
                <a:spcPct val="120000"/>
              </a:lnSpc>
              <a:spcBef>
                <a:spcPts val="300"/>
              </a:spcBef>
              <a:buFont typeface="Arial"/>
              <a:buChar char="•"/>
              <a:defRPr sz="1200"/>
            </a:lvl2pPr>
            <a:lvl3pPr marL="180000" indent="-90000">
              <a:lnSpc>
                <a:spcPct val="120000"/>
              </a:lnSpc>
              <a:spcBef>
                <a:spcPts val="200"/>
              </a:spcBef>
              <a:buSzPct val="65000"/>
              <a:buFont typeface="Courier New"/>
              <a:buChar char="o"/>
              <a:defRPr sz="1100" b="0" i="0">
                <a:latin typeface="Roboto Condensed Light"/>
                <a:cs typeface="Roboto Condensed Light"/>
              </a:defRPr>
            </a:lvl3pPr>
            <a:lvl4pPr marL="360000" indent="-180000">
              <a:lnSpc>
                <a:spcPct val="100000"/>
              </a:lnSpc>
              <a:spcBef>
                <a:spcPts val="150"/>
              </a:spcBef>
              <a:defRPr sz="1050"/>
            </a:lvl4pPr>
            <a:lvl5pPr marL="540000" indent="-90000">
              <a:lnSpc>
                <a:spcPct val="100000"/>
              </a:lnSpc>
              <a:spcBef>
                <a:spcPts val="150"/>
              </a:spcBef>
              <a:buFont typeface="Arial"/>
              <a:buChar char="•"/>
              <a:defRPr sz="105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a:xfrm>
            <a:off x="1189464" y="4502868"/>
            <a:ext cx="2895600" cy="123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4E94AF1-7687-8849-8260-71414F5BE1EE}" type="slidenum">
              <a:rPr lang="fr-FR" smtClean="0"/>
              <a:t>‹N°›</a:t>
            </a:fld>
            <a:endParaRPr lang="fr-FR"/>
          </a:p>
        </p:txBody>
      </p:sp>
      <p:cxnSp>
        <p:nvCxnSpPr>
          <p:cNvPr id="10" name="Connecteur droit 9"/>
          <p:cNvCxnSpPr/>
          <p:nvPr userDrawn="1"/>
        </p:nvCxnSpPr>
        <p:spPr>
          <a:xfrm>
            <a:off x="1963961" y="664635"/>
            <a:ext cx="0" cy="3590213"/>
          </a:xfrm>
          <a:prstGeom prst="line">
            <a:avLst/>
          </a:prstGeom>
          <a:ln w="19050" cmpd="sng">
            <a:solidFill>
              <a:srgbClr val="4F5858"/>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contenu 2"/>
          <p:cNvSpPr>
            <a:spLocks noGrp="1"/>
          </p:cNvSpPr>
          <p:nvPr>
            <p:ph idx="13"/>
          </p:nvPr>
        </p:nvSpPr>
        <p:spPr>
          <a:xfrm>
            <a:off x="214314" y="1910875"/>
            <a:ext cx="1514474" cy="1097736"/>
          </a:xfrm>
        </p:spPr>
        <p:txBody>
          <a:bodyPr anchor="ctr"/>
          <a:lstStyle>
            <a:lvl1pPr marL="0" indent="0">
              <a:lnSpc>
                <a:spcPct val="120000"/>
              </a:lnSpc>
              <a:buNone/>
              <a:defRPr sz="2000" b="0">
                <a:solidFill>
                  <a:schemeClr val="bg2"/>
                </a:solidFill>
                <a:latin typeface="Roboto Condensed Light"/>
                <a:cs typeface="Roboto Condensed Light"/>
              </a:defRPr>
            </a:lvl1pPr>
            <a:lvl2pPr marL="0" indent="-90000">
              <a:lnSpc>
                <a:spcPct val="120000"/>
              </a:lnSpc>
              <a:spcBef>
                <a:spcPts val="300"/>
              </a:spcBef>
              <a:buFont typeface="Arial"/>
              <a:buChar char="•"/>
              <a:defRPr sz="1200">
                <a:solidFill>
                  <a:schemeClr val="bg2"/>
                </a:solidFill>
              </a:defRPr>
            </a:lvl2pPr>
            <a:lvl3pPr marL="180000" indent="-90000">
              <a:lnSpc>
                <a:spcPct val="120000"/>
              </a:lnSpc>
              <a:spcBef>
                <a:spcPts val="200"/>
              </a:spcBef>
              <a:buSzPct val="65000"/>
              <a:buFont typeface="Courier New"/>
              <a:buChar char="o"/>
              <a:defRPr sz="1100" b="0" i="0">
                <a:solidFill>
                  <a:schemeClr val="bg2"/>
                </a:solidFill>
                <a:latin typeface="Roboto Condensed Light"/>
                <a:cs typeface="Roboto Condensed Light"/>
              </a:defRPr>
            </a:lvl3pPr>
            <a:lvl4pPr marL="360000" indent="-180000">
              <a:lnSpc>
                <a:spcPct val="100000"/>
              </a:lnSpc>
              <a:spcBef>
                <a:spcPts val="150"/>
              </a:spcBef>
              <a:defRPr sz="1050">
                <a:solidFill>
                  <a:schemeClr val="bg2"/>
                </a:solidFill>
              </a:defRPr>
            </a:lvl4pPr>
            <a:lvl5pPr marL="540000" indent="-90000">
              <a:lnSpc>
                <a:spcPct val="100000"/>
              </a:lnSpc>
              <a:spcBef>
                <a:spcPts val="150"/>
              </a:spcBef>
              <a:buFont typeface="Arial"/>
              <a:buChar char="•"/>
              <a:defRPr sz="1050">
                <a:solidFill>
                  <a:schemeClr val="bg2"/>
                </a:solidFill>
              </a:defRPr>
            </a:lvl5pPr>
          </a:lstStyle>
          <a:p>
            <a:pPr lvl="0"/>
            <a:r>
              <a:rPr lang="fr-FR"/>
              <a:t>Modifiez les styles du texte du masque</a:t>
            </a:r>
          </a:p>
        </p:txBody>
      </p:sp>
      <p:pic>
        <p:nvPicPr>
          <p:cNvPr id="13" name="Image 12" descr="logo_filigrane-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21" y="1845547"/>
            <a:ext cx="1439479" cy="1968683"/>
          </a:xfrm>
          <a:prstGeom prst="rect">
            <a:avLst/>
          </a:prstGeom>
        </p:spPr>
      </p:pic>
    </p:spTree>
    <p:extLst>
      <p:ext uri="{BB962C8B-B14F-4D97-AF65-F5344CB8AC3E}">
        <p14:creationId xmlns:p14="http://schemas.microsoft.com/office/powerpoint/2010/main" val="173067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zone image + 1 zone contenu 1 colonne">
    <p:spTree>
      <p:nvGrpSpPr>
        <p:cNvPr id="1" name=""/>
        <p:cNvGrpSpPr/>
        <p:nvPr/>
      </p:nvGrpSpPr>
      <p:grpSpPr>
        <a:xfrm>
          <a:off x="0" y="0"/>
          <a:ext cx="0" cy="0"/>
          <a:chOff x="0" y="0"/>
          <a:chExt cx="0" cy="0"/>
        </a:xfrm>
      </p:grpSpPr>
      <p:sp>
        <p:nvSpPr>
          <p:cNvPr id="8" name="Espace réservé pour une image  7"/>
          <p:cNvSpPr>
            <a:spLocks noGrp="1"/>
          </p:cNvSpPr>
          <p:nvPr>
            <p:ph type="pic" sz="quarter" idx="14"/>
          </p:nvPr>
        </p:nvSpPr>
        <p:spPr>
          <a:xfrm>
            <a:off x="214315" y="664635"/>
            <a:ext cx="2486008" cy="3589865"/>
          </a:xfrm>
        </p:spPr>
        <p:txBody>
          <a:bodyPr/>
          <a:lstStyle/>
          <a:p>
            <a:r>
              <a:rPr lang="fr-FR"/>
              <a:t>Cliquez sur l'icône pour ajouter une image</a:t>
            </a:r>
          </a:p>
        </p:txBody>
      </p:sp>
      <p:sp>
        <p:nvSpPr>
          <p:cNvPr id="7" name="Rectangle 6"/>
          <p:cNvSpPr/>
          <p:nvPr userDrawn="1"/>
        </p:nvSpPr>
        <p:spPr>
          <a:xfrm>
            <a:off x="2955516" y="664635"/>
            <a:ext cx="6188484" cy="35902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3080147" y="836727"/>
            <a:ext cx="5847953" cy="1044388"/>
          </a:xfrm>
        </p:spPr>
        <p:txBody>
          <a:bodyPr/>
          <a:lstStyle>
            <a:lvl1pPr marL="0" indent="0">
              <a:lnSpc>
                <a:spcPct val="90000"/>
              </a:lnSpc>
              <a:buNone/>
              <a:defRPr sz="1400" b="1"/>
            </a:lvl1pPr>
            <a:lvl2pPr marL="0" indent="-90000">
              <a:lnSpc>
                <a:spcPct val="120000"/>
              </a:lnSpc>
              <a:spcBef>
                <a:spcPts val="300"/>
              </a:spcBef>
              <a:buFont typeface="Arial"/>
              <a:buChar char="•"/>
              <a:defRPr sz="1200"/>
            </a:lvl2pPr>
            <a:lvl3pPr marL="180000" indent="-90000">
              <a:lnSpc>
                <a:spcPct val="120000"/>
              </a:lnSpc>
              <a:spcBef>
                <a:spcPts val="200"/>
              </a:spcBef>
              <a:buSzPct val="65000"/>
              <a:buFont typeface="Courier New"/>
              <a:buChar char="o"/>
              <a:defRPr sz="1100" b="0" i="0">
                <a:latin typeface="Roboto Condensed Light"/>
                <a:cs typeface="Roboto Condensed Light"/>
              </a:defRPr>
            </a:lvl3pPr>
            <a:lvl4pPr marL="360000" indent="-180000">
              <a:lnSpc>
                <a:spcPct val="100000"/>
              </a:lnSpc>
              <a:spcBef>
                <a:spcPts val="150"/>
              </a:spcBef>
              <a:defRPr sz="1050"/>
            </a:lvl4pPr>
            <a:lvl5pPr marL="540000" indent="-90000">
              <a:lnSpc>
                <a:spcPct val="100000"/>
              </a:lnSpc>
              <a:spcBef>
                <a:spcPts val="150"/>
              </a:spcBef>
              <a:buFont typeface="Arial"/>
              <a:buChar char="•"/>
              <a:defRPr sz="105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1189464" y="4502868"/>
            <a:ext cx="2895600" cy="123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4E94AF1-7687-8849-8260-71414F5BE1EE}" type="slidenum">
              <a:rPr lang="fr-FR" smtClean="0"/>
              <a:t>‹N°›</a:t>
            </a:fld>
            <a:endParaRPr lang="fr-FR"/>
          </a:p>
        </p:txBody>
      </p:sp>
      <p:cxnSp>
        <p:nvCxnSpPr>
          <p:cNvPr id="10" name="Connecteur droit 9"/>
          <p:cNvCxnSpPr/>
          <p:nvPr userDrawn="1"/>
        </p:nvCxnSpPr>
        <p:spPr>
          <a:xfrm>
            <a:off x="2878361" y="664635"/>
            <a:ext cx="0" cy="3590213"/>
          </a:xfrm>
          <a:prstGeom prst="line">
            <a:avLst/>
          </a:prstGeom>
          <a:ln w="19050" cmpd="sng">
            <a:solidFill>
              <a:srgbClr val="4F5858"/>
            </a:solidFill>
          </a:ln>
          <a:effectLst/>
        </p:spPr>
        <p:style>
          <a:lnRef idx="2">
            <a:schemeClr val="accent1"/>
          </a:lnRef>
          <a:fillRef idx="0">
            <a:schemeClr val="accent1"/>
          </a:fillRef>
          <a:effectRef idx="1">
            <a:schemeClr val="accent1"/>
          </a:effectRef>
          <a:fontRef idx="minor">
            <a:schemeClr val="tx1"/>
          </a:fontRef>
        </p:style>
      </p:cxnSp>
      <p:pic>
        <p:nvPicPr>
          <p:cNvPr id="13" name="Image 12" descr="logo_filigrane-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21" y="1845547"/>
            <a:ext cx="1439479" cy="1968683"/>
          </a:xfrm>
          <a:prstGeom prst="rect">
            <a:avLst/>
          </a:prstGeom>
        </p:spPr>
      </p:pic>
    </p:spTree>
    <p:extLst>
      <p:ext uri="{BB962C8B-B14F-4D97-AF65-F5344CB8AC3E}">
        <p14:creationId xmlns:p14="http://schemas.microsoft.com/office/powerpoint/2010/main" val="247903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zone contenu 2 colonnes">
    <p:spTree>
      <p:nvGrpSpPr>
        <p:cNvPr id="1" name=""/>
        <p:cNvGrpSpPr/>
        <p:nvPr/>
      </p:nvGrpSpPr>
      <p:grpSpPr>
        <a:xfrm>
          <a:off x="0" y="0"/>
          <a:ext cx="0" cy="0"/>
          <a:chOff x="0" y="0"/>
          <a:chExt cx="0" cy="0"/>
        </a:xfrm>
      </p:grpSpPr>
      <p:sp>
        <p:nvSpPr>
          <p:cNvPr id="7" name="Rectangle 6"/>
          <p:cNvSpPr/>
          <p:nvPr userDrawn="1"/>
        </p:nvSpPr>
        <p:spPr>
          <a:xfrm>
            <a:off x="214312" y="664635"/>
            <a:ext cx="8929687" cy="35902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45109" y="836727"/>
            <a:ext cx="8482992" cy="1044388"/>
          </a:xfrm>
        </p:spPr>
        <p:txBody>
          <a:bodyPr numCol="2"/>
          <a:lstStyle>
            <a:lvl1pPr marL="0" indent="0">
              <a:lnSpc>
                <a:spcPct val="90000"/>
              </a:lnSpc>
              <a:buNone/>
              <a:defRPr sz="1400" b="1"/>
            </a:lvl1pPr>
            <a:lvl2pPr marL="0" indent="-90000">
              <a:lnSpc>
                <a:spcPct val="120000"/>
              </a:lnSpc>
              <a:spcBef>
                <a:spcPts val="300"/>
              </a:spcBef>
              <a:buFont typeface="Arial"/>
              <a:buChar char="•"/>
              <a:defRPr sz="1200"/>
            </a:lvl2pPr>
            <a:lvl3pPr marL="180000" indent="-90000">
              <a:lnSpc>
                <a:spcPct val="120000"/>
              </a:lnSpc>
              <a:spcBef>
                <a:spcPts val="200"/>
              </a:spcBef>
              <a:buSzPct val="65000"/>
              <a:buFont typeface="Courier New"/>
              <a:buChar char="o"/>
              <a:defRPr sz="1100" b="0" i="0">
                <a:latin typeface="Roboto Condensed Light"/>
                <a:cs typeface="Roboto Condensed Light"/>
              </a:defRPr>
            </a:lvl3pPr>
            <a:lvl4pPr marL="360000" indent="-180000">
              <a:lnSpc>
                <a:spcPct val="100000"/>
              </a:lnSpc>
              <a:spcBef>
                <a:spcPts val="150"/>
              </a:spcBef>
              <a:defRPr sz="1050"/>
            </a:lvl4pPr>
            <a:lvl5pPr marL="540000" indent="-90000">
              <a:lnSpc>
                <a:spcPct val="100000"/>
              </a:lnSpc>
              <a:spcBef>
                <a:spcPts val="150"/>
              </a:spcBef>
              <a:buFont typeface="Arial"/>
              <a:buChar char="•"/>
              <a:defRPr sz="105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1189464" y="4502868"/>
            <a:ext cx="2895600" cy="123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4E94AF1-7687-8849-8260-71414F5BE1EE}" type="slidenum">
              <a:rPr lang="fr-FR" smtClean="0"/>
              <a:t>‹N°›</a:t>
            </a:fld>
            <a:endParaRPr lang="fr-FR"/>
          </a:p>
        </p:txBody>
      </p:sp>
      <p:cxnSp>
        <p:nvCxnSpPr>
          <p:cNvPr id="10" name="Connecteur droit 9"/>
          <p:cNvCxnSpPr/>
          <p:nvPr userDrawn="1"/>
        </p:nvCxnSpPr>
        <p:spPr>
          <a:xfrm>
            <a:off x="137158" y="664635"/>
            <a:ext cx="0" cy="3590213"/>
          </a:xfrm>
          <a:prstGeom prst="line">
            <a:avLst/>
          </a:prstGeom>
          <a:ln w="19050" cmpd="sng">
            <a:solidFill>
              <a:srgbClr val="4F5858"/>
            </a:solidFill>
          </a:ln>
          <a:effectLst/>
        </p:spPr>
        <p:style>
          <a:lnRef idx="2">
            <a:schemeClr val="accent1"/>
          </a:lnRef>
          <a:fillRef idx="0">
            <a:schemeClr val="accent1"/>
          </a:fillRef>
          <a:effectRef idx="1">
            <a:schemeClr val="accent1"/>
          </a:effectRef>
          <a:fontRef idx="minor">
            <a:schemeClr val="tx1"/>
          </a:fontRef>
        </p:style>
      </p:cxnSp>
      <p:pic>
        <p:nvPicPr>
          <p:cNvPr id="13" name="Image 12" descr="logo_filigrane-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21" y="1845547"/>
            <a:ext cx="1439479" cy="1968683"/>
          </a:xfrm>
          <a:prstGeom prst="rect">
            <a:avLst/>
          </a:prstGeom>
        </p:spPr>
      </p:pic>
    </p:spTree>
    <p:extLst>
      <p:ext uri="{BB962C8B-B14F-4D97-AF65-F5344CB8AC3E}">
        <p14:creationId xmlns:p14="http://schemas.microsoft.com/office/powerpoint/2010/main" val="365872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zone contenu 1 colonne">
    <p:spTree>
      <p:nvGrpSpPr>
        <p:cNvPr id="1" name=""/>
        <p:cNvGrpSpPr/>
        <p:nvPr/>
      </p:nvGrpSpPr>
      <p:grpSpPr>
        <a:xfrm>
          <a:off x="0" y="0"/>
          <a:ext cx="0" cy="0"/>
          <a:chOff x="0" y="0"/>
          <a:chExt cx="0" cy="0"/>
        </a:xfrm>
      </p:grpSpPr>
      <p:sp>
        <p:nvSpPr>
          <p:cNvPr id="7" name="Rectangle 6"/>
          <p:cNvSpPr/>
          <p:nvPr userDrawn="1"/>
        </p:nvSpPr>
        <p:spPr>
          <a:xfrm>
            <a:off x="214312" y="664635"/>
            <a:ext cx="8929687" cy="359021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45109" y="836727"/>
            <a:ext cx="3952557" cy="1044388"/>
          </a:xfrm>
        </p:spPr>
        <p:txBody>
          <a:bodyPr numCol="1"/>
          <a:lstStyle>
            <a:lvl1pPr marL="0" indent="0">
              <a:lnSpc>
                <a:spcPct val="90000"/>
              </a:lnSpc>
              <a:buNone/>
              <a:defRPr sz="1400" b="1"/>
            </a:lvl1pPr>
            <a:lvl2pPr marL="0" indent="-90000">
              <a:lnSpc>
                <a:spcPct val="120000"/>
              </a:lnSpc>
              <a:spcBef>
                <a:spcPts val="300"/>
              </a:spcBef>
              <a:buFont typeface="Arial"/>
              <a:buChar char="•"/>
              <a:defRPr sz="1200"/>
            </a:lvl2pPr>
            <a:lvl3pPr marL="180000" indent="-90000">
              <a:lnSpc>
                <a:spcPct val="120000"/>
              </a:lnSpc>
              <a:spcBef>
                <a:spcPts val="200"/>
              </a:spcBef>
              <a:buSzPct val="65000"/>
              <a:buFont typeface="Courier New"/>
              <a:buChar char="o"/>
              <a:defRPr sz="1100" b="0" i="0">
                <a:latin typeface="Roboto Condensed Light"/>
                <a:cs typeface="Roboto Condensed Light"/>
              </a:defRPr>
            </a:lvl3pPr>
            <a:lvl4pPr marL="360000" indent="-180000">
              <a:lnSpc>
                <a:spcPct val="100000"/>
              </a:lnSpc>
              <a:spcBef>
                <a:spcPts val="150"/>
              </a:spcBef>
              <a:defRPr sz="1050"/>
            </a:lvl4pPr>
            <a:lvl5pPr marL="540000" indent="-90000">
              <a:lnSpc>
                <a:spcPct val="100000"/>
              </a:lnSpc>
              <a:spcBef>
                <a:spcPts val="150"/>
              </a:spcBef>
              <a:buFont typeface="Arial"/>
              <a:buChar char="•"/>
              <a:defRPr sz="105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1189464" y="4502868"/>
            <a:ext cx="2895600" cy="123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4E94AF1-7687-8849-8260-71414F5BE1EE}" type="slidenum">
              <a:rPr lang="fr-FR" smtClean="0"/>
              <a:t>‹N°›</a:t>
            </a:fld>
            <a:endParaRPr lang="fr-FR"/>
          </a:p>
        </p:txBody>
      </p:sp>
      <p:cxnSp>
        <p:nvCxnSpPr>
          <p:cNvPr id="10" name="Connecteur droit 9"/>
          <p:cNvCxnSpPr/>
          <p:nvPr userDrawn="1"/>
        </p:nvCxnSpPr>
        <p:spPr>
          <a:xfrm>
            <a:off x="137158" y="664635"/>
            <a:ext cx="0" cy="3590213"/>
          </a:xfrm>
          <a:prstGeom prst="line">
            <a:avLst/>
          </a:prstGeom>
          <a:ln w="19050" cmpd="sng">
            <a:solidFill>
              <a:srgbClr val="4F5858"/>
            </a:solidFill>
          </a:ln>
          <a:effectLst/>
        </p:spPr>
        <p:style>
          <a:lnRef idx="2">
            <a:schemeClr val="accent1"/>
          </a:lnRef>
          <a:fillRef idx="0">
            <a:schemeClr val="accent1"/>
          </a:fillRef>
          <a:effectRef idx="1">
            <a:schemeClr val="accent1"/>
          </a:effectRef>
          <a:fontRef idx="minor">
            <a:schemeClr val="tx1"/>
          </a:fontRef>
        </p:style>
      </p:cxnSp>
      <p:pic>
        <p:nvPicPr>
          <p:cNvPr id="13" name="Image 12" descr="logo_filigrane-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21" y="1845547"/>
            <a:ext cx="1439479" cy="1968683"/>
          </a:xfrm>
          <a:prstGeom prst="rect">
            <a:avLst/>
          </a:prstGeom>
        </p:spPr>
      </p:pic>
      <p:sp>
        <p:nvSpPr>
          <p:cNvPr id="9" name="Espace réservé du contenu 2"/>
          <p:cNvSpPr>
            <a:spLocks noGrp="1"/>
          </p:cNvSpPr>
          <p:nvPr>
            <p:ph idx="13"/>
          </p:nvPr>
        </p:nvSpPr>
        <p:spPr>
          <a:xfrm>
            <a:off x="4975543" y="836727"/>
            <a:ext cx="3952557" cy="1044388"/>
          </a:xfrm>
        </p:spPr>
        <p:txBody>
          <a:bodyPr numCol="1"/>
          <a:lstStyle>
            <a:lvl1pPr marL="0" indent="0">
              <a:lnSpc>
                <a:spcPct val="90000"/>
              </a:lnSpc>
              <a:buNone/>
              <a:defRPr sz="1400" b="1"/>
            </a:lvl1pPr>
            <a:lvl2pPr marL="0" indent="-90000">
              <a:lnSpc>
                <a:spcPct val="120000"/>
              </a:lnSpc>
              <a:spcBef>
                <a:spcPts val="300"/>
              </a:spcBef>
              <a:buFont typeface="Arial"/>
              <a:buChar char="•"/>
              <a:defRPr sz="1200"/>
            </a:lvl2pPr>
            <a:lvl3pPr marL="180000" indent="-90000">
              <a:lnSpc>
                <a:spcPct val="120000"/>
              </a:lnSpc>
              <a:spcBef>
                <a:spcPts val="200"/>
              </a:spcBef>
              <a:buSzPct val="65000"/>
              <a:buFont typeface="Courier New"/>
              <a:buChar char="o"/>
              <a:defRPr sz="1100" b="0" i="0">
                <a:latin typeface="Roboto Condensed Light"/>
                <a:cs typeface="Roboto Condensed Light"/>
              </a:defRPr>
            </a:lvl3pPr>
            <a:lvl4pPr marL="360000" indent="-180000">
              <a:lnSpc>
                <a:spcPct val="100000"/>
              </a:lnSpc>
              <a:spcBef>
                <a:spcPts val="150"/>
              </a:spcBef>
              <a:defRPr sz="1050"/>
            </a:lvl4pPr>
            <a:lvl5pPr marL="540000" indent="-90000">
              <a:lnSpc>
                <a:spcPct val="100000"/>
              </a:lnSpc>
              <a:spcBef>
                <a:spcPts val="150"/>
              </a:spcBef>
              <a:buFont typeface="Arial"/>
              <a:buChar char="•"/>
              <a:defRPr sz="105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92102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Gris">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re 1"/>
          <p:cNvSpPr>
            <a:spLocks noGrp="1"/>
          </p:cNvSpPr>
          <p:nvPr>
            <p:ph type="title" hasCustomPrompt="1"/>
          </p:nvPr>
        </p:nvSpPr>
        <p:spPr>
          <a:xfrm>
            <a:off x="3309873" y="2007566"/>
            <a:ext cx="4672395" cy="800219"/>
          </a:xfrm>
        </p:spPr>
        <p:txBody>
          <a:bodyPr anchor="t">
            <a:spAutoFit/>
          </a:bodyPr>
          <a:lstStyle>
            <a:lvl1pPr algn="l">
              <a:defRPr sz="2600" b="1" cap="all">
                <a:solidFill>
                  <a:schemeClr val="bg1"/>
                </a:solidFill>
              </a:defRPr>
            </a:lvl1pPr>
          </a:lstStyle>
          <a:p>
            <a:r>
              <a:rPr lang="fr-FR" dirty="0"/>
              <a:t>Cliquez et modifiez </a:t>
            </a:r>
            <a:br>
              <a:rPr lang="fr-FR" dirty="0"/>
            </a:br>
            <a:r>
              <a:rPr lang="fr-FR" dirty="0"/>
              <a:t>le titre</a:t>
            </a:r>
          </a:p>
        </p:txBody>
      </p:sp>
    </p:spTree>
    <p:extLst>
      <p:ext uri="{BB962C8B-B14F-4D97-AF65-F5344CB8AC3E}">
        <p14:creationId xmlns:p14="http://schemas.microsoft.com/office/powerpoint/2010/main" val="184737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Ver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re 1"/>
          <p:cNvSpPr>
            <a:spLocks noGrp="1"/>
          </p:cNvSpPr>
          <p:nvPr>
            <p:ph type="title" hasCustomPrompt="1"/>
          </p:nvPr>
        </p:nvSpPr>
        <p:spPr>
          <a:xfrm>
            <a:off x="3309873" y="2007566"/>
            <a:ext cx="4672395" cy="800219"/>
          </a:xfrm>
        </p:spPr>
        <p:txBody>
          <a:bodyPr anchor="t">
            <a:spAutoFit/>
          </a:bodyPr>
          <a:lstStyle>
            <a:lvl1pPr algn="l">
              <a:defRPr sz="2600" b="1" cap="all">
                <a:solidFill>
                  <a:schemeClr val="tx2"/>
                </a:solidFill>
              </a:defRPr>
            </a:lvl1pPr>
          </a:lstStyle>
          <a:p>
            <a:r>
              <a:rPr lang="fr-FR" dirty="0"/>
              <a:t>Cliquez et modifiez </a:t>
            </a:r>
            <a:br>
              <a:rPr lang="fr-FR" dirty="0"/>
            </a:br>
            <a:r>
              <a:rPr lang="fr-FR" dirty="0"/>
              <a:t>le titre</a:t>
            </a:r>
          </a:p>
        </p:txBody>
      </p:sp>
    </p:spTree>
    <p:extLst>
      <p:ext uri="{BB962C8B-B14F-4D97-AF65-F5344CB8AC3E}">
        <p14:creationId xmlns:p14="http://schemas.microsoft.com/office/powerpoint/2010/main" val="253915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Viole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re 1"/>
          <p:cNvSpPr>
            <a:spLocks noGrp="1"/>
          </p:cNvSpPr>
          <p:nvPr>
            <p:ph type="title" hasCustomPrompt="1"/>
          </p:nvPr>
        </p:nvSpPr>
        <p:spPr>
          <a:xfrm>
            <a:off x="3309873" y="2007566"/>
            <a:ext cx="4672395" cy="800219"/>
          </a:xfrm>
        </p:spPr>
        <p:txBody>
          <a:bodyPr anchor="t">
            <a:spAutoFit/>
          </a:bodyPr>
          <a:lstStyle>
            <a:lvl1pPr algn="l">
              <a:defRPr sz="2600" b="1" cap="all">
                <a:solidFill>
                  <a:schemeClr val="bg2"/>
                </a:solidFill>
              </a:defRPr>
            </a:lvl1pPr>
          </a:lstStyle>
          <a:p>
            <a:r>
              <a:rPr lang="fr-FR" dirty="0"/>
              <a:t>Cliquez et modifiez </a:t>
            </a:r>
            <a:br>
              <a:rPr lang="fr-FR" dirty="0"/>
            </a:br>
            <a:r>
              <a:rPr lang="fr-FR" dirty="0"/>
              <a:t>le titre</a:t>
            </a:r>
          </a:p>
        </p:txBody>
      </p:sp>
    </p:spTree>
    <p:extLst>
      <p:ext uri="{BB962C8B-B14F-4D97-AF65-F5344CB8AC3E}">
        <p14:creationId xmlns:p14="http://schemas.microsoft.com/office/powerpoint/2010/main" val="269408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4313" y="105099"/>
            <a:ext cx="8595775" cy="338554"/>
          </a:xfrm>
          <a:prstGeom prst="rect">
            <a:avLst/>
          </a:prstGeom>
        </p:spPr>
        <p:txBody>
          <a:bodyPr vert="horz" lIns="0" tIns="0" rIns="0" bIns="0" rtlCol="0" anchor="t">
            <a:spAutoFit/>
          </a:bodyPr>
          <a:lstStyle/>
          <a:p>
            <a:r>
              <a:rPr lang="fr-FR" dirty="0"/>
              <a:t>Titre du </a:t>
            </a:r>
            <a:r>
              <a:rPr lang="fr-FR" dirty="0" err="1"/>
              <a:t>slide</a:t>
            </a:r>
            <a:endParaRPr lang="fr-FR" dirty="0"/>
          </a:p>
        </p:txBody>
      </p:sp>
      <p:sp>
        <p:nvSpPr>
          <p:cNvPr id="3" name="Espace réservé du texte 2"/>
          <p:cNvSpPr>
            <a:spLocks noGrp="1"/>
          </p:cNvSpPr>
          <p:nvPr>
            <p:ph type="body" idx="1"/>
          </p:nvPr>
        </p:nvSpPr>
        <p:spPr>
          <a:xfrm>
            <a:off x="212725" y="836727"/>
            <a:ext cx="8715375" cy="1132618"/>
          </a:xfrm>
          <a:prstGeom prst="rect">
            <a:avLst/>
          </a:prstGeom>
        </p:spPr>
        <p:txBody>
          <a:bodyPr vert="horz" lIns="0" tIns="0" rIns="0" bIns="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568100" y="4685855"/>
            <a:ext cx="360000" cy="307777"/>
          </a:xfrm>
          <a:prstGeom prst="rect">
            <a:avLst/>
          </a:prstGeom>
        </p:spPr>
        <p:txBody>
          <a:bodyPr vert="horz" lIns="0" tIns="0" rIns="0" bIns="0" rtlCol="0" anchor="b">
            <a:spAutoFit/>
          </a:bodyPr>
          <a:lstStyle>
            <a:lvl1pPr algn="ctr">
              <a:defRPr sz="2000">
                <a:solidFill>
                  <a:schemeClr val="tx1">
                    <a:lumMod val="60000"/>
                    <a:lumOff val="40000"/>
                  </a:schemeClr>
                </a:solidFill>
                <a:latin typeface="Roboto Condensed Light"/>
                <a:cs typeface="Roboto Condensed Light"/>
              </a:defRPr>
            </a:lvl1pPr>
          </a:lstStyle>
          <a:p>
            <a:fld id="{34E94AF1-7687-8849-8260-71414F5BE1EE}" type="slidenum">
              <a:rPr lang="fr-FR" smtClean="0"/>
              <a:pPr/>
              <a:t>‹N°›</a:t>
            </a:fld>
            <a:endParaRPr lang="fr-FR"/>
          </a:p>
        </p:txBody>
      </p:sp>
      <p:sp>
        <p:nvSpPr>
          <p:cNvPr id="8" name="Rectangle 7"/>
          <p:cNvSpPr/>
          <p:nvPr userDrawn="1"/>
        </p:nvSpPr>
        <p:spPr>
          <a:xfrm>
            <a:off x="214313" y="0"/>
            <a:ext cx="720000" cy="3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userDrawn="1"/>
        </p:nvSpPr>
        <p:spPr>
          <a:xfrm>
            <a:off x="214313" y="5107500"/>
            <a:ext cx="720000" cy="3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userDrawn="1"/>
        </p:nvSpPr>
        <p:spPr>
          <a:xfrm>
            <a:off x="8568100" y="5107500"/>
            <a:ext cx="360000" cy="3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23433" y="4618472"/>
            <a:ext cx="698583" cy="376495"/>
          </a:xfrm>
          <a:prstGeom prst="rect">
            <a:avLst/>
          </a:prstGeom>
        </p:spPr>
      </p:pic>
      <p:sp>
        <p:nvSpPr>
          <p:cNvPr id="12" name="ZoneTexte 11"/>
          <p:cNvSpPr txBox="1"/>
          <p:nvPr userDrawn="1"/>
        </p:nvSpPr>
        <p:spPr>
          <a:xfrm>
            <a:off x="1189464" y="4716632"/>
            <a:ext cx="3109820" cy="246221"/>
          </a:xfrm>
          <a:prstGeom prst="rect">
            <a:avLst/>
          </a:prstGeom>
          <a:noFill/>
        </p:spPr>
        <p:txBody>
          <a:bodyPr wrap="square" lIns="0" tIns="0" rIns="0" bIns="0" rtlCol="0" anchor="ctr">
            <a:spAutoFit/>
          </a:bodyPr>
          <a:lstStyle/>
          <a:p>
            <a:r>
              <a:rPr lang="fr-FR" sz="800" b="0" i="0" cap="all" dirty="0">
                <a:latin typeface="Roboto Condensed Bold"/>
                <a:cs typeface="Roboto Condensed Bold"/>
              </a:rPr>
              <a:t>Rapport de transparence</a:t>
            </a:r>
          </a:p>
          <a:p>
            <a:r>
              <a:rPr lang="fr-FR" sz="800" cap="all" baseline="0" dirty="0">
                <a:latin typeface="Roboto Condensed Light"/>
                <a:cs typeface="Roboto Condensed Light"/>
              </a:rPr>
              <a:t>2024</a:t>
            </a:r>
            <a:endParaRPr lang="fr-FR" sz="800" cap="all" dirty="0">
              <a:latin typeface="Roboto Condensed Light"/>
              <a:cs typeface="Roboto Condensed Light"/>
            </a:endParaRPr>
          </a:p>
        </p:txBody>
      </p:sp>
    </p:spTree>
    <p:extLst>
      <p:ext uri="{BB962C8B-B14F-4D97-AF65-F5344CB8AC3E}">
        <p14:creationId xmlns:p14="http://schemas.microsoft.com/office/powerpoint/2010/main" val="340886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0" r:id="rId4"/>
    <p:sldLayoutId id="2147483661" r:id="rId5"/>
    <p:sldLayoutId id="2147483662" r:id="rId6"/>
    <p:sldLayoutId id="2147483651" r:id="rId7"/>
    <p:sldLayoutId id="2147483663" r:id="rId8"/>
    <p:sldLayoutId id="2147483664" r:id="rId9"/>
  </p:sldLayoutIdLst>
  <p:hf hdr="0" ftr="0" dt="0"/>
  <p:txStyles>
    <p:titleStyle>
      <a:lvl1pPr algn="l" defTabSz="457200" rtl="0" eaLnBrk="1" latinLnBrk="0" hangingPunct="1">
        <a:spcBef>
          <a:spcPct val="0"/>
        </a:spcBef>
        <a:buNone/>
        <a:defRPr sz="2200" b="1" i="0" kern="1200">
          <a:solidFill>
            <a:schemeClr val="tx1"/>
          </a:solidFill>
          <a:latin typeface="Roboto Condensed"/>
          <a:ea typeface="+mj-ea"/>
          <a:cs typeface="Roboto condensed"/>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Roboto Condensed"/>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Roboto Condensed"/>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Roboto Condensed"/>
          <a:ea typeface="+mn-ea"/>
          <a:cs typeface="+mn-cs"/>
        </a:defRPr>
      </a:lvl3pPr>
      <a:lvl4pPr marL="1600200" indent="-228600" algn="l" defTabSz="457200" rtl="0" eaLnBrk="1" latinLnBrk="0" hangingPunct="1">
        <a:spcBef>
          <a:spcPct val="20000"/>
        </a:spcBef>
        <a:buFont typeface="Arial"/>
        <a:buChar char="–"/>
        <a:defRPr sz="1100" kern="1200">
          <a:solidFill>
            <a:schemeClr val="tx1"/>
          </a:solidFill>
          <a:latin typeface="Roboto Condensed"/>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ofrac.f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35342" y="1597819"/>
            <a:ext cx="5365034" cy="492443"/>
          </a:xfrm>
        </p:spPr>
        <p:txBody>
          <a:bodyPr/>
          <a:lstStyle/>
          <a:p>
            <a:r>
              <a:rPr lang="fr-FR" sz="3200" dirty="0"/>
              <a:t>Rapport de transparence</a:t>
            </a:r>
          </a:p>
        </p:txBody>
      </p:sp>
      <p:sp>
        <p:nvSpPr>
          <p:cNvPr id="3" name="Sous-titre 2"/>
          <p:cNvSpPr>
            <a:spLocks noGrp="1"/>
          </p:cNvSpPr>
          <p:nvPr>
            <p:ph type="subTitle" idx="1"/>
          </p:nvPr>
        </p:nvSpPr>
        <p:spPr/>
        <p:txBody>
          <a:bodyPr/>
          <a:lstStyle/>
          <a:p>
            <a:r>
              <a:rPr lang="fr-FR" dirty="0"/>
              <a:t>Exercice clos le 30 juin 2024</a:t>
            </a:r>
          </a:p>
        </p:txBody>
      </p:sp>
      <p:sp>
        <p:nvSpPr>
          <p:cNvPr id="5" name="Espace réservé du texte 4"/>
          <p:cNvSpPr txBox="1">
            <a:spLocks/>
          </p:cNvSpPr>
          <p:nvPr/>
        </p:nvSpPr>
        <p:spPr>
          <a:xfrm rot="10800000" flipV="1">
            <a:off x="3335342" y="2895747"/>
            <a:ext cx="5639865" cy="1138773"/>
          </a:xfrm>
          <a:prstGeom prst="rect">
            <a:avLst/>
          </a:prstGeom>
        </p:spPr>
        <p:txBody>
          <a:bodyPr vert="horz" wrap="square" lIns="0" tIns="0" rIns="0" bIns="0" rtlCol="0">
            <a:spAutoFit/>
          </a:bodyPr>
          <a:lstStyle>
            <a:defPPr>
              <a:defRPr lang="fr-FR"/>
            </a:defPPr>
            <a:lvl1pPr indent="0">
              <a:spcBef>
                <a:spcPct val="20000"/>
              </a:spcBef>
              <a:buFont typeface="Arial"/>
              <a:buNone/>
              <a:defRPr sz="1400" b="0" cap="none" baseline="0">
                <a:latin typeface="Roboto Condensed"/>
              </a:defRPr>
            </a:lvl1pPr>
            <a:lvl2pPr indent="0" algn="ctr">
              <a:spcBef>
                <a:spcPct val="20000"/>
              </a:spcBef>
              <a:buFont typeface="Arial"/>
              <a:buNone/>
              <a:defRPr sz="1400">
                <a:solidFill>
                  <a:schemeClr val="tx1">
                    <a:tint val="75000"/>
                  </a:schemeClr>
                </a:solidFill>
                <a:latin typeface="Roboto Condensed"/>
              </a:defRPr>
            </a:lvl2pPr>
            <a:lvl3pPr indent="0" algn="ctr">
              <a:spcBef>
                <a:spcPct val="20000"/>
              </a:spcBef>
              <a:buFont typeface="Arial"/>
              <a:buNone/>
              <a:defRPr sz="1200">
                <a:solidFill>
                  <a:schemeClr val="tx1">
                    <a:tint val="75000"/>
                  </a:schemeClr>
                </a:solidFill>
                <a:latin typeface="Roboto Condensed"/>
              </a:defRPr>
            </a:lvl3pPr>
            <a:lvl4pPr indent="0" algn="ctr">
              <a:spcBef>
                <a:spcPct val="20000"/>
              </a:spcBef>
              <a:buFont typeface="Arial"/>
              <a:buNone/>
              <a:defRPr sz="1100">
                <a:solidFill>
                  <a:schemeClr val="tx1">
                    <a:tint val="75000"/>
                  </a:schemeClr>
                </a:solidFill>
                <a:latin typeface="Roboto Condensed"/>
              </a:defRPr>
            </a:lvl4pPr>
            <a:lvl5pPr indent="0" algn="ctr">
              <a:spcBef>
                <a:spcPct val="20000"/>
              </a:spcBef>
              <a:buFont typeface="Arial"/>
              <a:buNone/>
              <a:defRPr sz="1100">
                <a:solidFill>
                  <a:schemeClr val="tx1">
                    <a:tint val="75000"/>
                  </a:schemeClr>
                </a:solidFill>
                <a:latin typeface="Roboto Condensed"/>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algn="just"/>
            <a:r>
              <a:rPr lang="fr-FR" sz="1000" dirty="0"/>
              <a:t>Conformément à l’article D. 821-197 du Code du commerce, les commissaires aux comptes désignés auprès de personnes ou d'entités faisant appel public à l'épargne ou auprès d'établissements de crédit publient sur leur site internet, dans les trois mois suivant la clôture de l'exercice, un rapport de transparence.</a:t>
            </a:r>
          </a:p>
          <a:p>
            <a:pPr algn="just"/>
            <a:r>
              <a:rPr lang="fr-FR" sz="1000" dirty="0"/>
              <a:t>Conformément à la norme NF EN ISO/IEC 17029:2019, les organismes de vérification doivent garantir l’accessibilité à certaines informations telles que défini au 10.1.1 de la présente norme. Ces informations à destination du public sont incluses dans le rapport de transparence.</a:t>
            </a:r>
          </a:p>
          <a:p>
            <a:pPr algn="just"/>
            <a:endParaRPr lang="fr-FR" sz="1000" dirty="0"/>
          </a:p>
        </p:txBody>
      </p:sp>
    </p:spTree>
    <p:extLst>
      <p:ext uri="{BB962C8B-B14F-4D97-AF65-F5344CB8AC3E}">
        <p14:creationId xmlns:p14="http://schemas.microsoft.com/office/powerpoint/2010/main" val="302333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Contrôle qualité</a:t>
            </a:r>
          </a:p>
        </p:txBody>
      </p:sp>
      <p:sp>
        <p:nvSpPr>
          <p:cNvPr id="3" name="Espace réservé du contenu 2"/>
          <p:cNvSpPr>
            <a:spLocks noGrp="1"/>
          </p:cNvSpPr>
          <p:nvPr>
            <p:ph idx="1"/>
          </p:nvPr>
        </p:nvSpPr>
        <p:spPr>
          <a:xfrm>
            <a:off x="2120901" y="891914"/>
            <a:ext cx="6565900" cy="3653308"/>
          </a:xfrm>
        </p:spPr>
        <p:txBody>
          <a:bodyPr vert="horz" lIns="0" tIns="0" rIns="0" bIns="0" rtlCol="0" anchor="t">
            <a:spAutoFit/>
          </a:bodyPr>
          <a:lstStyle/>
          <a:p>
            <a:pPr marL="176530" algn="just">
              <a:lnSpc>
                <a:spcPct val="100000"/>
              </a:lnSpc>
              <a:spcBef>
                <a:spcPts val="0"/>
              </a:spcBef>
              <a:spcAft>
                <a:spcPts val="600"/>
              </a:spcAft>
              <a:buClr>
                <a:srgbClr val="653B6A"/>
              </a:buClr>
              <a:defRPr/>
            </a:pPr>
            <a:r>
              <a:rPr lang="fr-FR" sz="1100" b="0" dirty="0"/>
              <a:t>Conformément à la réglementation, les mandats « EIP » font l’objet d’une revue indépendante avant l’émission des rapports. Cette revue indépendante est effectuée en deux étapes, lors de la planification et avant la signature des rapports. La revue est matérialisée par un questionnaire d'examen du contrôle qualité de la mission, préliminaire et final.</a:t>
            </a:r>
            <a:endParaRPr lang="en-US" dirty="0"/>
          </a:p>
          <a:p>
            <a:pPr marL="176530" algn="just">
              <a:lnSpc>
                <a:spcPct val="100000"/>
              </a:lnSpc>
              <a:spcBef>
                <a:spcPts val="0"/>
              </a:spcBef>
              <a:spcAft>
                <a:spcPts val="600"/>
              </a:spcAft>
              <a:buClr>
                <a:srgbClr val="653B6A"/>
              </a:buClr>
              <a:defRPr/>
            </a:pPr>
            <a:r>
              <a:rPr lang="fr-FR" sz="1100" b="0" dirty="0"/>
              <a:t>S’agissant des autres dossiers du cabinet, ils font l’objet d’un contrôle qualité par sondages au second semestre de chaque année. Une synthèse de cette révision est présentée aux auditeurs et des actions correctrices sont proposées pour uniformiser et améliorer la qualité de nos dossiers.</a:t>
            </a:r>
            <a:endParaRPr lang="fr-FR" sz="1100" b="0" dirty="0">
              <a:ea typeface="Roboto Condensed"/>
            </a:endParaRPr>
          </a:p>
          <a:p>
            <a:pPr marL="175895" algn="just">
              <a:lnSpc>
                <a:spcPct val="100000"/>
              </a:lnSpc>
              <a:spcBef>
                <a:spcPts val="0"/>
              </a:spcBef>
              <a:spcAft>
                <a:spcPts val="600"/>
              </a:spcAft>
              <a:buClr>
                <a:srgbClr val="653B6A"/>
              </a:buClr>
              <a:defRPr/>
            </a:pPr>
            <a:endParaRPr lang="fr-FR" sz="1100" b="0" dirty="0">
              <a:ea typeface="Roboto Condensed"/>
            </a:endParaRPr>
          </a:p>
          <a:p>
            <a:pPr marL="176530" algn="just">
              <a:lnSpc>
                <a:spcPct val="100000"/>
              </a:lnSpc>
              <a:spcBef>
                <a:spcPts val="0"/>
              </a:spcBef>
              <a:spcAft>
                <a:spcPts val="600"/>
              </a:spcAft>
              <a:buClr>
                <a:srgbClr val="653B6A"/>
              </a:buClr>
              <a:defRPr/>
            </a:pP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HLP AUDIT a fait l’objet d’un contrôle qualité diligenté par le Haut Conseil du Commissariat aux Comptes en 2018 en application des dispositions des articles L. 820-14 et suivants du Code de commerce. Ces contrôles ont porté à la fois sur l’organisation du cabinet et n’ont remis en cause ni notre organisation ni la pertinence de notre jugement professionnel.</a:t>
            </a: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HLP AUDIT a fait l’objet d’une évaluation de surveillance, de transition et d’extension selon le référentiel NF EN ISO/IEC 17029:2019, ayant permis d’obtenir l’accréditation COFRAC Validation/Vérification n°3-1890 dont la portée est disponible sur le site </a:t>
            </a:r>
            <a:r>
              <a:rPr lang="fr-FR" sz="1100" b="0" dirty="0">
                <a:hlinkClick r:id="rId2"/>
              </a:rPr>
              <a:t>www.cofrac.fr</a:t>
            </a:r>
            <a:r>
              <a:rPr lang="fr-FR" sz="1100" b="0" dirty="0"/>
              <a:t>.</a:t>
            </a: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defRPr/>
            </a:pPr>
            <a:endParaRPr lang="fr-FR" sz="1100" b="0" dirty="0">
              <a:ea typeface="Roboto Condensed"/>
            </a:endParaRPr>
          </a:p>
          <a:p>
            <a:endParaRPr lang="fr-FR" dirty="0"/>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10</a:t>
            </a:fld>
            <a:endParaRPr lang="fr-FR"/>
          </a:p>
        </p:txBody>
      </p:sp>
      <p:sp>
        <p:nvSpPr>
          <p:cNvPr id="5" name="Espace réservé du contenu 4"/>
          <p:cNvSpPr>
            <a:spLocks noGrp="1"/>
          </p:cNvSpPr>
          <p:nvPr>
            <p:ph idx="13"/>
          </p:nvPr>
        </p:nvSpPr>
        <p:spPr>
          <a:xfrm>
            <a:off x="214314" y="1187439"/>
            <a:ext cx="1514474" cy="272895"/>
          </a:xfrm>
        </p:spPr>
        <p:txBody>
          <a:bodyPr/>
          <a:lstStyle/>
          <a:p>
            <a:r>
              <a:rPr lang="fr-FR" sz="1600" dirty="0"/>
              <a:t>Contrôle interne</a:t>
            </a:r>
          </a:p>
        </p:txBody>
      </p:sp>
      <p:sp>
        <p:nvSpPr>
          <p:cNvPr id="7" name="Espace réservé du contenu 4"/>
          <p:cNvSpPr txBox="1">
            <a:spLocks/>
          </p:cNvSpPr>
          <p:nvPr/>
        </p:nvSpPr>
        <p:spPr>
          <a:xfrm>
            <a:off x="214313" y="3149358"/>
            <a:ext cx="1514474" cy="272895"/>
          </a:xfrm>
          <a:prstGeom prst="rect">
            <a:avLst/>
          </a:prstGeom>
        </p:spPr>
        <p:txBody>
          <a:bodyPr vert="horz"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Contrôle externe</a:t>
            </a:r>
          </a:p>
        </p:txBody>
      </p:sp>
    </p:spTree>
    <p:extLst>
      <p:ext uri="{BB962C8B-B14F-4D97-AF65-F5344CB8AC3E}">
        <p14:creationId xmlns:p14="http://schemas.microsoft.com/office/powerpoint/2010/main" val="268325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9873" y="2007566"/>
            <a:ext cx="4672395" cy="1600438"/>
          </a:xfrm>
        </p:spPr>
        <p:txBody>
          <a:bodyPr/>
          <a:lstStyle/>
          <a:p>
            <a:r>
              <a:rPr lang="fr-FR" dirty="0"/>
              <a:t>Indicateurs d'activité et</a:t>
            </a:r>
            <a:br>
              <a:rPr lang="fr-FR" dirty="0"/>
            </a:br>
            <a:r>
              <a:rPr lang="fr-FR" dirty="0"/>
              <a:t>Entités dont les titres sont admis aux négociations sur un marché réglementé</a:t>
            </a:r>
          </a:p>
        </p:txBody>
      </p:sp>
    </p:spTree>
    <p:extLst>
      <p:ext uri="{BB962C8B-B14F-4D97-AF65-F5344CB8AC3E}">
        <p14:creationId xmlns:p14="http://schemas.microsoft.com/office/powerpoint/2010/main" val="337657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Indicateurs d’activité et entités cotées sur un marché réglementé</a:t>
            </a:r>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12</a:t>
            </a:fld>
            <a:endParaRPr lang="fr-FR"/>
          </a:p>
        </p:txBody>
      </p:sp>
      <p:sp>
        <p:nvSpPr>
          <p:cNvPr id="5" name="Espace réservé du contenu 4"/>
          <p:cNvSpPr>
            <a:spLocks noGrp="1"/>
          </p:cNvSpPr>
          <p:nvPr>
            <p:ph idx="13"/>
          </p:nvPr>
        </p:nvSpPr>
        <p:spPr>
          <a:xfrm>
            <a:off x="214314" y="2529497"/>
            <a:ext cx="2486008" cy="295466"/>
          </a:xfrm>
        </p:spPr>
        <p:txBody>
          <a:bodyPr vert="horz" lIns="0" tIns="0" rIns="0" bIns="0" rtlCol="0" anchor="ctr">
            <a:spAutoFit/>
          </a:bodyPr>
          <a:lstStyle/>
          <a:p>
            <a:r>
              <a:rPr lang="fr-FR" sz="1600" dirty="0"/>
              <a:t>Liste des entités</a:t>
            </a:r>
          </a:p>
        </p:txBody>
      </p:sp>
      <p:sp>
        <p:nvSpPr>
          <p:cNvPr id="7" name="Espace réservé du contenu 6"/>
          <p:cNvSpPr>
            <a:spLocks noGrp="1"/>
          </p:cNvSpPr>
          <p:nvPr>
            <p:ph idx="1"/>
          </p:nvPr>
        </p:nvSpPr>
        <p:spPr>
          <a:xfrm>
            <a:off x="2990850" y="836727"/>
            <a:ext cx="5731120" cy="2441694"/>
          </a:xfrm>
        </p:spPr>
        <p:txBody>
          <a:bodyPr vert="horz" lIns="0" tIns="0" rIns="0" bIns="0" rtlCol="0" anchor="t">
            <a:spAutoFit/>
          </a:bodyPr>
          <a:lstStyle/>
          <a:p>
            <a:pPr marL="176530" algn="just">
              <a:lnSpc>
                <a:spcPct val="100000"/>
              </a:lnSpc>
              <a:spcBef>
                <a:spcPts val="0"/>
              </a:spcBef>
              <a:spcAft>
                <a:spcPts val="600"/>
              </a:spcAft>
              <a:buClr>
                <a:srgbClr val="653B6A"/>
              </a:buClr>
              <a:defRPr/>
            </a:pPr>
            <a:r>
              <a:rPr lang="fr-FR" sz="1100" b="0" dirty="0"/>
              <a:t>Le chiffre d’affaires de HLP Audit au 30 juin 2024 s’établit à 10,7 M€, dont 2,3 M€ au titre de l’audit légal et des services autres que la certification des comptes.</a:t>
            </a:r>
            <a:endParaRPr lang="en-US" dirty="0">
              <a:ea typeface="Roboto Condensed"/>
            </a:endParaRPr>
          </a:p>
          <a:p>
            <a:pPr marL="176530" algn="just">
              <a:lnSpc>
                <a:spcPct val="100000"/>
              </a:lnSpc>
              <a:spcBef>
                <a:spcPts val="0"/>
              </a:spcBef>
              <a:spcAft>
                <a:spcPts val="600"/>
              </a:spcAft>
              <a:buClr>
                <a:srgbClr val="653B6A"/>
              </a:buClr>
              <a:defRPr/>
            </a:pPr>
            <a:r>
              <a:rPr lang="fr-FR" sz="1100" b="0" dirty="0"/>
              <a:t>Au cours de la période du 1</a:t>
            </a:r>
            <a:r>
              <a:rPr lang="fr-FR" sz="1100" b="0" baseline="30000" dirty="0"/>
              <a:t>er</a:t>
            </a:r>
            <a:r>
              <a:rPr lang="fr-FR" sz="1100" b="0" dirty="0"/>
              <a:t> juillet 2023 au 30 juin 2024, HLP AUDIT n’a pas effectué de mission de contrôle légal des comptes pour des sociétés cotées sur un marché réglementé</a:t>
            </a:r>
            <a:r>
              <a:rPr lang="fr-FR" sz="1100" dirty="0"/>
              <a:t>.</a:t>
            </a:r>
            <a:endParaRPr lang="fr-FR" sz="1100" dirty="0">
              <a:ea typeface="Roboto Condensed"/>
            </a:endParaRPr>
          </a:p>
          <a:p>
            <a:pPr marL="176530" lvl="3" indent="0" algn="just">
              <a:spcBef>
                <a:spcPts val="0"/>
              </a:spcBef>
              <a:spcAft>
                <a:spcPts val="600"/>
              </a:spcAft>
              <a:buClr>
                <a:srgbClr val="653B6A"/>
              </a:buClr>
              <a:buSzPct val="100000"/>
              <a:buNone/>
              <a:defRPr/>
            </a:pPr>
            <a:r>
              <a:rPr lang="fr-FR" sz="1100" dirty="0"/>
              <a:t>Au cours de la période du 1</a:t>
            </a:r>
            <a:r>
              <a:rPr lang="fr-FR" sz="1100" baseline="30000" dirty="0"/>
              <a:t>er</a:t>
            </a:r>
            <a:r>
              <a:rPr lang="fr-FR" sz="1100" dirty="0"/>
              <a:t> juillet 2023 au 30 juin 2024, HLP AUDIT a effectué deux missions de contrôle légal des comptes pour les sociétés cotées sur Euronext </a:t>
            </a:r>
            <a:r>
              <a:rPr lang="fr-FR" sz="1100" dirty="0" err="1"/>
              <a:t>Growth</a:t>
            </a:r>
            <a:r>
              <a:rPr lang="fr-FR" sz="1100" dirty="0"/>
              <a:t> :</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FOUNTAINE PAJOT,</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LARGO.</a:t>
            </a:r>
            <a:endParaRPr lang="fr-FR" dirty="0"/>
          </a:p>
          <a:p>
            <a:pPr marL="176530" lvl="3" indent="0" algn="just">
              <a:spcBef>
                <a:spcPts val="0"/>
              </a:spcBef>
              <a:spcAft>
                <a:spcPts val="600"/>
              </a:spcAft>
              <a:buClr>
                <a:srgbClr val="653B6A"/>
              </a:buClr>
              <a:buSzPct val="100000"/>
              <a:buNone/>
              <a:defRPr/>
            </a:pPr>
            <a:r>
              <a:rPr lang="fr-FR" sz="1100" dirty="0"/>
              <a:t>Au cours de la période du 1</a:t>
            </a:r>
            <a:r>
              <a:rPr lang="fr-FR" sz="1100" baseline="30000" dirty="0"/>
              <a:t>er</a:t>
            </a:r>
            <a:r>
              <a:rPr lang="fr-FR" sz="1100" dirty="0"/>
              <a:t> juillet 2023 au 30 juin 2024, HLP AUDIT n’a pas effectué de mission de contrôle légal des comptes pour des établissements de crédit ou des sociétés de financement.</a:t>
            </a:r>
            <a:endParaRPr lang="fr-FR" sz="1100" dirty="0">
              <a:ea typeface="Roboto Condensed"/>
            </a:endParaRPr>
          </a:p>
          <a:p>
            <a:pPr marL="176530" lvl="3" indent="0" algn="just">
              <a:spcBef>
                <a:spcPts val="0"/>
              </a:spcBef>
              <a:spcAft>
                <a:spcPts val="600"/>
              </a:spcAft>
              <a:buClr>
                <a:srgbClr val="653B6A"/>
              </a:buClr>
              <a:buSzPct val="100000"/>
              <a:buNone/>
              <a:defRPr/>
            </a:pPr>
            <a:r>
              <a:rPr lang="fr-FR" sz="1100" dirty="0"/>
              <a:t>Au cours de la période du 1</a:t>
            </a:r>
            <a:r>
              <a:rPr lang="fr-FR" sz="1100" baseline="30000" dirty="0"/>
              <a:t>er</a:t>
            </a:r>
            <a:r>
              <a:rPr lang="fr-FR" sz="1100" dirty="0"/>
              <a:t> juillet 2023 au 30 juin 2024, HLP AUDIT a effectué quatre missions de mission de vérification en tant qu’OTI selon la norme NF EN ISO/IEC 17029:2019.</a:t>
            </a:r>
            <a:endParaRPr lang="fr-FR" sz="1100" dirty="0">
              <a:ea typeface="Roboto Condensed"/>
            </a:endParaRPr>
          </a:p>
        </p:txBody>
      </p:sp>
      <p:sp>
        <p:nvSpPr>
          <p:cNvPr id="6" name="Espace réservé du contenu 4"/>
          <p:cNvSpPr txBox="1">
            <a:spLocks/>
          </p:cNvSpPr>
          <p:nvPr/>
        </p:nvSpPr>
        <p:spPr>
          <a:xfrm>
            <a:off x="214313" y="858175"/>
            <a:ext cx="2486008" cy="295466"/>
          </a:xfrm>
          <a:prstGeom prst="rect">
            <a:avLst/>
          </a:prstGeom>
        </p:spPr>
        <p:txBody>
          <a:bodyPr vert="horz"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a:t>Activité</a:t>
            </a:r>
            <a:endParaRPr lang="fr-FR" sz="1600" dirty="0"/>
          </a:p>
        </p:txBody>
      </p:sp>
    </p:spTree>
    <p:extLst>
      <p:ext uri="{BB962C8B-B14F-4D97-AF65-F5344CB8AC3E}">
        <p14:creationId xmlns:p14="http://schemas.microsoft.com/office/powerpoint/2010/main" val="198830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9873" y="2007566"/>
            <a:ext cx="4672395" cy="400110"/>
          </a:xfrm>
        </p:spPr>
        <p:txBody>
          <a:bodyPr/>
          <a:lstStyle/>
          <a:p>
            <a:r>
              <a:rPr lang="fr-FR" dirty="0"/>
              <a:t>Ressources humaines</a:t>
            </a:r>
          </a:p>
        </p:txBody>
      </p:sp>
    </p:spTree>
    <p:extLst>
      <p:ext uri="{BB962C8B-B14F-4D97-AF65-F5344CB8AC3E}">
        <p14:creationId xmlns:p14="http://schemas.microsoft.com/office/powerpoint/2010/main" val="14740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Pôle Audit et Pôle RSE</a:t>
            </a:r>
          </a:p>
        </p:txBody>
      </p:sp>
      <p:sp>
        <p:nvSpPr>
          <p:cNvPr id="3" name="Espace réservé du contenu 2"/>
          <p:cNvSpPr>
            <a:spLocks noGrp="1"/>
          </p:cNvSpPr>
          <p:nvPr>
            <p:ph idx="1"/>
          </p:nvPr>
        </p:nvSpPr>
        <p:spPr>
          <a:xfrm>
            <a:off x="2992583" y="760935"/>
            <a:ext cx="5748569" cy="3477875"/>
          </a:xfrm>
        </p:spPr>
        <p:txBody>
          <a:bodyPr vert="horz" lIns="0" tIns="0" rIns="0" bIns="0" rtlCol="0" anchor="t">
            <a:spAutoFit/>
          </a:bodyPr>
          <a:lstStyle/>
          <a:p>
            <a:pPr marL="176530" algn="just">
              <a:lnSpc>
                <a:spcPct val="100000"/>
              </a:lnSpc>
              <a:spcBef>
                <a:spcPts val="0"/>
              </a:spcBef>
              <a:spcAft>
                <a:spcPts val="600"/>
              </a:spcAft>
              <a:buClr>
                <a:srgbClr val="653B6A"/>
              </a:buClr>
              <a:defRPr/>
            </a:pPr>
            <a:r>
              <a:rPr lang="fr-FR" sz="1100" b="0" dirty="0"/>
              <a:t>L’effectif de la société HLP AUDIT est de 133 personnes (ETP au 30 juin 2024). </a:t>
            </a:r>
            <a:endParaRPr lang="en-US" dirty="0"/>
          </a:p>
          <a:p>
            <a:pPr marL="176530" algn="just">
              <a:lnSpc>
                <a:spcPct val="100000"/>
              </a:lnSpc>
              <a:spcBef>
                <a:spcPts val="0"/>
              </a:spcBef>
              <a:spcAft>
                <a:spcPts val="600"/>
              </a:spcAft>
              <a:buClr>
                <a:srgbClr val="653B6A"/>
              </a:buClr>
              <a:defRPr/>
            </a:pPr>
            <a:r>
              <a:rPr lang="fr-FR" sz="1100" b="0" dirty="0"/>
              <a:t>Estelle LE BIHAN est l’associée référente du pôle audit et du pôle RSE.</a:t>
            </a: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Le pôle audit est composé à ce jour </a:t>
            </a:r>
            <a:r>
              <a:rPr lang="fr-FR" sz="1100" b="0"/>
              <a:t>de 5 </a:t>
            </a:r>
            <a:r>
              <a:rPr lang="fr-FR" sz="1100" b="0" dirty="0"/>
              <a:t>managers et de 18 collaborateurs affectés spécifiquement aux missions légales.</a:t>
            </a: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Le pôle RSE est composé à ce jour de 1 associée, 3 managers et de 1 responsable de mission.</a:t>
            </a:r>
            <a:endParaRPr lang="fr-FR" sz="1100" b="0" dirty="0">
              <a:ea typeface="Roboto Condensed"/>
            </a:endParaRPr>
          </a:p>
          <a:p>
            <a:pPr marL="176530" algn="just">
              <a:lnSpc>
                <a:spcPct val="100000"/>
              </a:lnSpc>
              <a:spcBef>
                <a:spcPts val="0"/>
              </a:spcBef>
              <a:spcAft>
                <a:spcPts val="600"/>
              </a:spcAft>
              <a:buClr>
                <a:srgbClr val="653B6A"/>
              </a:buClr>
              <a:defRPr/>
            </a:pP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La rémunération des associés est déterminée annuellement par le Comité de Direction.</a:t>
            </a:r>
            <a:endParaRPr lang="fr-FR" sz="1100" b="0" dirty="0">
              <a:ea typeface="Roboto Condensed"/>
            </a:endParaRPr>
          </a:p>
          <a:p>
            <a:pPr marL="176530" algn="just">
              <a:lnSpc>
                <a:spcPct val="100000"/>
              </a:lnSpc>
              <a:spcBef>
                <a:spcPts val="0"/>
              </a:spcBef>
              <a:spcAft>
                <a:spcPts val="600"/>
              </a:spcAft>
              <a:buClr>
                <a:srgbClr val="653B6A"/>
              </a:buClr>
              <a:defRPr/>
            </a:pP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Une évaluation individuelle a lieu chaque année lors d’un entretien afin notamment de valider les objectifs fixés lors de la saison précédente et d’en fixer de nouveaux.</a:t>
            </a: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Un entretien de mi-année est également organisé pour échanger sur les éventuels sujets avant le début de la saison.</a:t>
            </a: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Ce processus permet d’apporter les informations nécessaires à la prise de décision en matière d’organisation, de formation, d’évolution de carrière et de rémunération.</a:t>
            </a: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La partie variable de la rémunération des collaborateurs dépend essentiellement des réalisations des objectifs.</a:t>
            </a:r>
            <a:endParaRPr lang="fr-FR" sz="1100" b="0" dirty="0">
              <a:ea typeface="Roboto Condensed"/>
            </a:endParaRPr>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14</a:t>
            </a:fld>
            <a:endParaRPr lang="fr-FR"/>
          </a:p>
        </p:txBody>
      </p:sp>
      <p:sp>
        <p:nvSpPr>
          <p:cNvPr id="5" name="Espace réservé du contenu 4"/>
          <p:cNvSpPr>
            <a:spLocks noGrp="1"/>
          </p:cNvSpPr>
          <p:nvPr>
            <p:ph idx="13"/>
          </p:nvPr>
        </p:nvSpPr>
        <p:spPr>
          <a:xfrm>
            <a:off x="214313" y="1159806"/>
            <a:ext cx="2486008" cy="295466"/>
          </a:xfrm>
        </p:spPr>
        <p:txBody>
          <a:bodyPr vert="horz" lIns="0" tIns="0" rIns="0" bIns="0" rtlCol="0" anchor="ctr">
            <a:spAutoFit/>
          </a:bodyPr>
          <a:lstStyle/>
          <a:p>
            <a:r>
              <a:rPr lang="fr-FR" sz="1600" dirty="0"/>
              <a:t>Effectif et organisation</a:t>
            </a:r>
          </a:p>
        </p:txBody>
      </p:sp>
      <p:sp>
        <p:nvSpPr>
          <p:cNvPr id="6" name="Espace réservé du contenu 4"/>
          <p:cNvSpPr txBox="1">
            <a:spLocks/>
          </p:cNvSpPr>
          <p:nvPr/>
        </p:nvSpPr>
        <p:spPr>
          <a:xfrm>
            <a:off x="214313" y="2049653"/>
            <a:ext cx="2486008" cy="272895"/>
          </a:xfrm>
          <a:prstGeom prst="rect">
            <a:avLst/>
          </a:prstGeom>
        </p:spPr>
        <p:txBody>
          <a:bodyPr vert="horz"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Rémunération des associés</a:t>
            </a:r>
          </a:p>
        </p:txBody>
      </p:sp>
      <p:sp>
        <p:nvSpPr>
          <p:cNvPr id="7" name="Espace réservé du contenu 4"/>
          <p:cNvSpPr txBox="1">
            <a:spLocks/>
          </p:cNvSpPr>
          <p:nvPr/>
        </p:nvSpPr>
        <p:spPr>
          <a:xfrm>
            <a:off x="214313" y="3031790"/>
            <a:ext cx="2486008" cy="563744"/>
          </a:xfrm>
          <a:prstGeom prst="rect">
            <a:avLst/>
          </a:prstGeom>
        </p:spPr>
        <p:txBody>
          <a:bodyPr vert="horz" lIns="0" tIns="0" rIns="0" bIns="0" rtlCol="0" anchor="ctr">
            <a:spAutoFit/>
          </a:bodyPr>
          <a:lstStyle>
            <a:defPPr>
              <a:defRPr lang="fr-FR"/>
            </a:defPPr>
            <a:lvl1pPr indent="0">
              <a:lnSpc>
                <a:spcPct val="120000"/>
              </a:lnSpc>
              <a:spcBef>
                <a:spcPct val="20000"/>
              </a:spcBef>
              <a:buFont typeface="Arial"/>
              <a:buNone/>
              <a:defRPr sz="1600" b="0">
                <a:solidFill>
                  <a:schemeClr val="bg2"/>
                </a:solidFill>
                <a:latin typeface="Roboto Condensed Light"/>
                <a:cs typeface="Roboto Condensed Light"/>
              </a:defRPr>
            </a:lvl1pPr>
            <a:lvl2pPr marL="0" indent="-90000">
              <a:lnSpc>
                <a:spcPct val="120000"/>
              </a:lnSpc>
              <a:spcBef>
                <a:spcPts val="300"/>
              </a:spcBef>
              <a:buFont typeface="Arial"/>
              <a:buChar char="•"/>
              <a:defRPr sz="1200">
                <a:solidFill>
                  <a:schemeClr val="bg2"/>
                </a:solidFill>
                <a:latin typeface="Roboto Condensed"/>
              </a:defRPr>
            </a:lvl2pPr>
            <a:lvl3pPr marL="180000" indent="-90000">
              <a:lnSpc>
                <a:spcPct val="120000"/>
              </a:lnSpc>
              <a:spcBef>
                <a:spcPts val="200"/>
              </a:spcBef>
              <a:buSzPct val="65000"/>
              <a:buFont typeface="Courier New"/>
              <a:buChar char="o"/>
              <a:defRPr sz="1100" b="0" i="0">
                <a:solidFill>
                  <a:schemeClr val="bg2"/>
                </a:solidFill>
                <a:latin typeface="Roboto Condensed Light"/>
                <a:cs typeface="Roboto Condensed Light"/>
              </a:defRPr>
            </a:lvl3pPr>
            <a:lvl4pPr marL="360000" indent="-180000">
              <a:lnSpc>
                <a:spcPct val="100000"/>
              </a:lnSpc>
              <a:spcBef>
                <a:spcPts val="150"/>
              </a:spcBef>
              <a:buFont typeface="Arial"/>
              <a:buChar char="–"/>
              <a:defRPr sz="1050">
                <a:solidFill>
                  <a:schemeClr val="bg2"/>
                </a:solidFill>
                <a:latin typeface="Roboto Condensed"/>
              </a:defRPr>
            </a:lvl4pPr>
            <a:lvl5pPr marL="540000" indent="-90000">
              <a:lnSpc>
                <a:spcPct val="100000"/>
              </a:lnSpc>
              <a:spcBef>
                <a:spcPts val="150"/>
              </a:spcBef>
              <a:buFont typeface="Arial"/>
              <a:buChar char="•"/>
              <a:defRPr sz="1050">
                <a:solidFill>
                  <a:schemeClr val="bg2"/>
                </a:solidFill>
                <a:latin typeface="Roboto Condensed"/>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dirty="0"/>
              <a:t>Evaluation et rémunération des collaborateurs</a:t>
            </a:r>
          </a:p>
        </p:txBody>
      </p:sp>
    </p:spTree>
    <p:extLst>
      <p:ext uri="{BB962C8B-B14F-4D97-AF65-F5344CB8AC3E}">
        <p14:creationId xmlns:p14="http://schemas.microsoft.com/office/powerpoint/2010/main" val="401619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Pôle Audit et Pôle RSE</a:t>
            </a:r>
          </a:p>
        </p:txBody>
      </p:sp>
      <p:sp>
        <p:nvSpPr>
          <p:cNvPr id="3" name="Espace réservé du contenu 2"/>
          <p:cNvSpPr>
            <a:spLocks noGrp="1"/>
          </p:cNvSpPr>
          <p:nvPr>
            <p:ph idx="1"/>
          </p:nvPr>
        </p:nvSpPr>
        <p:spPr>
          <a:xfrm>
            <a:off x="2992583" y="760935"/>
            <a:ext cx="5748569" cy="1585049"/>
          </a:xfrm>
        </p:spPr>
        <p:txBody>
          <a:bodyPr vert="horz" lIns="0" tIns="0" rIns="0" bIns="0" rtlCol="0">
            <a:spAutoFit/>
          </a:bodyPr>
          <a:lstStyle/>
          <a:p>
            <a:pPr marL="358775" indent="-182563" algn="just">
              <a:lnSpc>
                <a:spcPct val="100000"/>
              </a:lnSpc>
              <a:spcBef>
                <a:spcPts val="0"/>
              </a:spcBef>
              <a:spcAft>
                <a:spcPts val="600"/>
              </a:spcAft>
              <a:buClr>
                <a:srgbClr val="653B6A"/>
              </a:buClr>
              <a:buFont typeface="Arial" panose="020B0604020202020204" pitchFamily="34" charset="0"/>
              <a:buChar char="•"/>
            </a:pPr>
            <a:r>
              <a:rPr lang="fr-FR" sz="1100" b="0" dirty="0"/>
              <a:t>HLP AUDIT établit annuellement son plan de formation et s’assure que les actions, en matière de formation, sont conformes aux obligations réglementaires. Un suivi des formations homologuées et non homologuées par le Comité Scientifique de la CNCC est réalisé et déclaré chaque année.</a:t>
            </a:r>
          </a:p>
          <a:p>
            <a:pPr marL="358775" indent="-182563" algn="just">
              <a:lnSpc>
                <a:spcPct val="100000"/>
              </a:lnSpc>
              <a:spcBef>
                <a:spcPts val="0"/>
              </a:spcBef>
              <a:spcAft>
                <a:spcPts val="600"/>
              </a:spcAft>
              <a:buClr>
                <a:srgbClr val="653B6A"/>
              </a:buClr>
              <a:buFont typeface="Arial" panose="020B0604020202020204" pitchFamily="34" charset="0"/>
              <a:buChar char="•"/>
            </a:pPr>
            <a:r>
              <a:rPr lang="fr-FR" sz="1100" b="0" dirty="0"/>
              <a:t>Des formations sur l’actualité fiscale et la loi de finance sont dispensées tous les ans par un cabinet d’avocat partenaire. </a:t>
            </a:r>
          </a:p>
          <a:p>
            <a:pPr marL="358775" indent="-182563" algn="just">
              <a:lnSpc>
                <a:spcPct val="100000"/>
              </a:lnSpc>
              <a:spcBef>
                <a:spcPts val="0"/>
              </a:spcBef>
              <a:spcAft>
                <a:spcPts val="600"/>
              </a:spcAft>
              <a:buClr>
                <a:srgbClr val="653B6A"/>
              </a:buClr>
              <a:buFont typeface="Arial" panose="020B0604020202020204" pitchFamily="34" charset="0"/>
              <a:buChar char="•"/>
            </a:pPr>
            <a:r>
              <a:rPr lang="fr-FR" sz="1100" b="0" dirty="0"/>
              <a:t>Les formations sont principalement suivies auprès d’organismes reconnus dans nos professions (CNCC, CEECCARA, Francis Lefebvre).</a:t>
            </a:r>
          </a:p>
          <a:p>
            <a:pPr marL="358775" indent="-182563" algn="just">
              <a:lnSpc>
                <a:spcPct val="100000"/>
              </a:lnSpc>
              <a:spcBef>
                <a:spcPts val="0"/>
              </a:spcBef>
              <a:spcAft>
                <a:spcPts val="600"/>
              </a:spcAft>
              <a:buClr>
                <a:srgbClr val="653B6A"/>
              </a:buClr>
              <a:buFont typeface="Arial" panose="020B0604020202020204" pitchFamily="34" charset="0"/>
              <a:buChar char="•"/>
            </a:pPr>
            <a:r>
              <a:rPr lang="fr-FR" sz="1100" b="0" dirty="0"/>
              <a:t>Les collaborateurs sont formés régulièrement via les réunions techniques des différents services.</a:t>
            </a:r>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15</a:t>
            </a:fld>
            <a:endParaRPr lang="fr-FR"/>
          </a:p>
        </p:txBody>
      </p:sp>
      <p:sp>
        <p:nvSpPr>
          <p:cNvPr id="5" name="Espace réservé du contenu 4"/>
          <p:cNvSpPr>
            <a:spLocks noGrp="1"/>
          </p:cNvSpPr>
          <p:nvPr>
            <p:ph idx="13"/>
          </p:nvPr>
        </p:nvSpPr>
        <p:spPr>
          <a:xfrm>
            <a:off x="214313" y="1298634"/>
            <a:ext cx="2486008" cy="272895"/>
          </a:xfrm>
        </p:spPr>
        <p:txBody>
          <a:bodyPr vert="horz" lIns="0" tIns="0" rIns="0" bIns="0" rtlCol="0" anchor="ctr">
            <a:spAutoFit/>
          </a:bodyPr>
          <a:lstStyle/>
          <a:p>
            <a:r>
              <a:rPr lang="fr-FR" sz="1600" dirty="0"/>
              <a:t>Formation</a:t>
            </a:r>
          </a:p>
        </p:txBody>
      </p:sp>
    </p:spTree>
    <p:extLst>
      <p:ext uri="{BB962C8B-B14F-4D97-AF65-F5344CB8AC3E}">
        <p14:creationId xmlns:p14="http://schemas.microsoft.com/office/powerpoint/2010/main" val="265484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853D4FD-3F96-4231-927C-4902845AFF55}"/>
              </a:ext>
            </a:extLst>
          </p:cNvPr>
          <p:cNvSpPr>
            <a:spLocks noGrp="1"/>
          </p:cNvSpPr>
          <p:nvPr>
            <p:ph type="title"/>
          </p:nvPr>
        </p:nvSpPr>
        <p:spPr>
          <a:xfrm>
            <a:off x="3309873" y="2007566"/>
            <a:ext cx="4672395" cy="800219"/>
          </a:xfrm>
        </p:spPr>
        <p:txBody>
          <a:bodyPr/>
          <a:lstStyle/>
          <a:p>
            <a:r>
              <a:rPr lang="fr-FR" dirty="0"/>
              <a:t>PROCEDURE DE PLAINTE ET D’APPEL</a:t>
            </a:r>
          </a:p>
        </p:txBody>
      </p:sp>
      <p:sp>
        <p:nvSpPr>
          <p:cNvPr id="4" name="Espace réservé du numéro de diapositive 3">
            <a:extLst>
              <a:ext uri="{FF2B5EF4-FFF2-40B4-BE49-F238E27FC236}">
                <a16:creationId xmlns:a16="http://schemas.microsoft.com/office/drawing/2014/main" id="{504EA3F9-1B80-4F42-8AE5-5C65B5283D25}"/>
              </a:ext>
            </a:extLst>
          </p:cNvPr>
          <p:cNvSpPr>
            <a:spLocks noGrp="1"/>
          </p:cNvSpPr>
          <p:nvPr>
            <p:ph type="sldNum" sz="quarter" idx="4294967295"/>
          </p:nvPr>
        </p:nvSpPr>
        <p:spPr>
          <a:xfrm>
            <a:off x="8783638" y="4686300"/>
            <a:ext cx="360362" cy="307975"/>
          </a:xfrm>
        </p:spPr>
        <p:txBody>
          <a:bodyPr/>
          <a:lstStyle/>
          <a:p>
            <a:fld id="{34E94AF1-7687-8849-8260-71414F5BE1EE}" type="slidenum">
              <a:rPr lang="fr-FR" smtClean="0"/>
              <a:t>16</a:t>
            </a:fld>
            <a:endParaRPr lang="fr-FR"/>
          </a:p>
        </p:txBody>
      </p:sp>
    </p:spTree>
    <p:extLst>
      <p:ext uri="{BB962C8B-B14F-4D97-AF65-F5344CB8AC3E}">
        <p14:creationId xmlns:p14="http://schemas.microsoft.com/office/powerpoint/2010/main" val="160375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6936B8-0639-4840-AA58-0E192FBEFFB1}"/>
              </a:ext>
            </a:extLst>
          </p:cNvPr>
          <p:cNvSpPr>
            <a:spLocks noGrp="1"/>
          </p:cNvSpPr>
          <p:nvPr>
            <p:ph type="title"/>
          </p:nvPr>
        </p:nvSpPr>
        <p:spPr/>
        <p:txBody>
          <a:bodyPr/>
          <a:lstStyle/>
          <a:p>
            <a:r>
              <a:rPr lang="fr-FR" dirty="0"/>
              <a:t>Procédure de plainte et d’appel</a:t>
            </a:r>
          </a:p>
        </p:txBody>
      </p:sp>
      <p:sp>
        <p:nvSpPr>
          <p:cNvPr id="4" name="Espace réservé du contenu 3">
            <a:extLst>
              <a:ext uri="{FF2B5EF4-FFF2-40B4-BE49-F238E27FC236}">
                <a16:creationId xmlns:a16="http://schemas.microsoft.com/office/drawing/2014/main" id="{4190A4B4-4A08-4A12-95C4-B93E3FD9E0B9}"/>
              </a:ext>
            </a:extLst>
          </p:cNvPr>
          <p:cNvSpPr>
            <a:spLocks noGrp="1"/>
          </p:cNvSpPr>
          <p:nvPr>
            <p:ph idx="1"/>
          </p:nvPr>
        </p:nvSpPr>
        <p:spPr>
          <a:xfrm>
            <a:off x="3080147" y="836727"/>
            <a:ext cx="5847953" cy="3436325"/>
          </a:xfrm>
        </p:spPr>
        <p:txBody>
          <a:bodyPr/>
          <a:lstStyle/>
          <a:p>
            <a:r>
              <a:rPr lang="fr-FR" sz="1100" b="0" dirty="0"/>
              <a:t>La direction du cabinet HLP AUDIT prend en compte les plaintes et les appels.</a:t>
            </a:r>
          </a:p>
          <a:p>
            <a:endParaRPr lang="fr-FR" sz="1100" b="0" dirty="0"/>
          </a:p>
          <a:p>
            <a:pPr algn="just"/>
            <a:r>
              <a:rPr lang="fr-FR" sz="1100" b="0" dirty="0"/>
              <a:t>La décision à signifier au plaignant doit être examinée et approuvée par une ou des personnes n’ayant pas été impliquée(s) dans la mission à l’origine de la plainte/ l’appel. En cas de plainte/ d’appel, il faudra donc faire appel à une tierce personne. Hugues de NEUVILLE pourra être ce Médiateur entre le client plaignant et l'équipe d’audit ou d'inspection d'HLP AUDIT. </a:t>
            </a:r>
          </a:p>
          <a:p>
            <a:endParaRPr lang="fr-FR" sz="1100" b="0" dirty="0"/>
          </a:p>
          <a:p>
            <a:pPr algn="just"/>
            <a:r>
              <a:rPr lang="fr-FR" sz="1100" b="0" dirty="0"/>
              <a:t>Une lettre détaillant les étapes de la procédure de réclamation/d'appel est à la disposition des parties prenantes.</a:t>
            </a:r>
          </a:p>
          <a:p>
            <a:endParaRPr lang="fr-FR" sz="1100" b="0" dirty="0"/>
          </a:p>
          <a:p>
            <a:pPr algn="just"/>
            <a:r>
              <a:rPr lang="fr-FR" sz="1100" b="0" dirty="0"/>
              <a:t>Le Médiateur propose à la direction l’action à mettre en œuvre afin de réparer l’insatisfaction. La Direction transmet cette proposition d’action au client ; si ce dernier refuse l’action proposée, le Médiateur réexamine la plainte/ l’appel afin de trouver une action qui soit acceptée par le client. Quand le client accepte l’action proposée, l’action est mise en œuvre par le signataire et son équipe ou la direction.</a:t>
            </a:r>
          </a:p>
          <a:p>
            <a:endParaRPr lang="fr-FR" sz="1100" b="0" dirty="0"/>
          </a:p>
          <a:p>
            <a:endParaRPr lang="fr-FR" sz="1100" b="0" dirty="0"/>
          </a:p>
          <a:p>
            <a:pPr algn="just"/>
            <a:r>
              <a:rPr lang="fr-FR" sz="1100" b="0" dirty="0">
                <a:solidFill>
                  <a:srgbClr val="505759"/>
                </a:solidFill>
                <a:effectLst/>
                <a:latin typeface="Roboto Condensed" panose="02000000000000000000" pitchFamily="2" charset="0"/>
                <a:ea typeface="Calibri" panose="020F0502020204030204" pitchFamily="34" charset="0"/>
                <a:cs typeface="Times New Roman" panose="02020603050405020304" pitchFamily="18" charset="0"/>
              </a:rPr>
              <a:t>En cas d'appel de la part du client ou de toute autre partie prenante, un nouveau rapport peut être émis en complément ou en remplacement du rapport initial. Le cabinet HLP Audit collecte les éléments nouveaux permettant de justifier la nécessité de modifier son rapport.</a:t>
            </a:r>
          </a:p>
          <a:p>
            <a:endParaRPr lang="fr-FR" dirty="0"/>
          </a:p>
        </p:txBody>
      </p:sp>
      <p:sp>
        <p:nvSpPr>
          <p:cNvPr id="6" name="Espace réservé du contenu 4">
            <a:extLst>
              <a:ext uri="{FF2B5EF4-FFF2-40B4-BE49-F238E27FC236}">
                <a16:creationId xmlns:a16="http://schemas.microsoft.com/office/drawing/2014/main" id="{A1CECCF1-EA11-46A2-AEAE-7D8EF2724A8F}"/>
              </a:ext>
            </a:extLst>
          </p:cNvPr>
          <p:cNvSpPr txBox="1">
            <a:spLocks/>
          </p:cNvSpPr>
          <p:nvPr/>
        </p:nvSpPr>
        <p:spPr>
          <a:xfrm>
            <a:off x="214313" y="1184428"/>
            <a:ext cx="2486008" cy="246221"/>
          </a:xfrm>
          <a:prstGeom prst="rect">
            <a:avLst/>
          </a:prstGeom>
        </p:spPr>
        <p:txBody>
          <a:bodyPr vert="horz" lIns="0" tIns="0" rIns="0" bIns="0" rtlCol="0" anchor="ctr">
            <a:spAutoFit/>
          </a:bodyPr>
          <a:lstStyle>
            <a:lvl1pPr marL="342900" indent="-342900" algn="l" defTabSz="457200" rtl="0" eaLnBrk="1" latinLnBrk="0" hangingPunct="1">
              <a:spcBef>
                <a:spcPct val="20000"/>
              </a:spcBef>
              <a:buFont typeface="Arial"/>
              <a:buChar char="•"/>
              <a:defRPr sz="1600" kern="1200">
                <a:solidFill>
                  <a:schemeClr val="tx1"/>
                </a:solidFill>
                <a:latin typeface="Roboto Condensed"/>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Roboto Condensed"/>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Roboto Condensed"/>
                <a:ea typeface="+mn-ea"/>
                <a:cs typeface="+mn-cs"/>
              </a:defRPr>
            </a:lvl3pPr>
            <a:lvl4pPr marL="1600200" indent="-228600" algn="l" defTabSz="457200" rtl="0" eaLnBrk="1" latinLnBrk="0" hangingPunct="1">
              <a:spcBef>
                <a:spcPct val="20000"/>
              </a:spcBef>
              <a:buFont typeface="Arial"/>
              <a:buChar char="–"/>
              <a:defRPr sz="1100" kern="1200">
                <a:solidFill>
                  <a:schemeClr val="tx1"/>
                </a:solidFill>
                <a:latin typeface="Roboto Condensed"/>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Procédure de plainte</a:t>
            </a:r>
          </a:p>
        </p:txBody>
      </p:sp>
      <p:sp>
        <p:nvSpPr>
          <p:cNvPr id="7" name="Espace réservé du contenu 4">
            <a:extLst>
              <a:ext uri="{FF2B5EF4-FFF2-40B4-BE49-F238E27FC236}">
                <a16:creationId xmlns:a16="http://schemas.microsoft.com/office/drawing/2014/main" id="{712A21A8-1165-4DC7-ADC7-B073130D9303}"/>
              </a:ext>
            </a:extLst>
          </p:cNvPr>
          <p:cNvSpPr txBox="1">
            <a:spLocks/>
          </p:cNvSpPr>
          <p:nvPr/>
        </p:nvSpPr>
        <p:spPr>
          <a:xfrm>
            <a:off x="214313" y="3589741"/>
            <a:ext cx="2486008" cy="246221"/>
          </a:xfrm>
          <a:prstGeom prst="rect">
            <a:avLst/>
          </a:prstGeom>
        </p:spPr>
        <p:txBody>
          <a:bodyPr vert="horz" lIns="0" tIns="0" rIns="0" bIns="0" rtlCol="0" anchor="ctr">
            <a:spAutoFit/>
          </a:bodyPr>
          <a:lstStyle>
            <a:lvl1pPr marL="342900" indent="-342900" algn="l" defTabSz="457200" rtl="0" eaLnBrk="1" latinLnBrk="0" hangingPunct="1">
              <a:spcBef>
                <a:spcPct val="20000"/>
              </a:spcBef>
              <a:buFont typeface="Arial"/>
              <a:buChar char="•"/>
              <a:defRPr sz="1600" kern="1200">
                <a:solidFill>
                  <a:schemeClr val="tx1"/>
                </a:solidFill>
                <a:latin typeface="Roboto Condensed"/>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Roboto Condensed"/>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Roboto Condensed"/>
                <a:ea typeface="+mn-ea"/>
                <a:cs typeface="+mn-cs"/>
              </a:defRPr>
            </a:lvl3pPr>
            <a:lvl4pPr marL="1600200" indent="-228600" algn="l" defTabSz="457200" rtl="0" eaLnBrk="1" latinLnBrk="0" hangingPunct="1">
              <a:spcBef>
                <a:spcPct val="20000"/>
              </a:spcBef>
              <a:buFont typeface="Arial"/>
              <a:buChar char="–"/>
              <a:defRPr sz="1100" kern="1200">
                <a:solidFill>
                  <a:schemeClr val="tx1"/>
                </a:solidFill>
                <a:latin typeface="Roboto Condensed"/>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Procédure d’appel</a:t>
            </a:r>
          </a:p>
        </p:txBody>
      </p:sp>
    </p:spTree>
    <p:extLst>
      <p:ext uri="{BB962C8B-B14F-4D97-AF65-F5344CB8AC3E}">
        <p14:creationId xmlns:p14="http://schemas.microsoft.com/office/powerpoint/2010/main" val="316465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9873" y="2007566"/>
            <a:ext cx="4672395" cy="400110"/>
          </a:xfrm>
        </p:spPr>
        <p:txBody>
          <a:bodyPr/>
          <a:lstStyle/>
          <a:p>
            <a:r>
              <a:rPr lang="fr-FR" dirty="0"/>
              <a:t>Déclaration de la direction</a:t>
            </a:r>
          </a:p>
        </p:txBody>
      </p:sp>
    </p:spTree>
    <p:extLst>
      <p:ext uri="{BB962C8B-B14F-4D97-AF65-F5344CB8AC3E}">
        <p14:creationId xmlns:p14="http://schemas.microsoft.com/office/powerpoint/2010/main" val="18390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Déclarations de la direction</a:t>
            </a:r>
          </a:p>
        </p:txBody>
      </p:sp>
      <p:sp>
        <p:nvSpPr>
          <p:cNvPr id="3" name="Espace réservé du contenu 2"/>
          <p:cNvSpPr>
            <a:spLocks noGrp="1"/>
          </p:cNvSpPr>
          <p:nvPr>
            <p:ph idx="1"/>
          </p:nvPr>
        </p:nvSpPr>
        <p:spPr>
          <a:xfrm>
            <a:off x="2199136" y="836727"/>
            <a:ext cx="6516440" cy="2906950"/>
          </a:xfrm>
        </p:spPr>
        <p:txBody>
          <a:bodyPr vert="horz" lIns="0" tIns="0" rIns="0" bIns="0" rtlCol="0" anchor="t">
            <a:spAutoFit/>
          </a:bodyPr>
          <a:lstStyle/>
          <a:p>
            <a:pPr marL="358775" indent="-182245" algn="just">
              <a:lnSpc>
                <a:spcPct val="100000"/>
              </a:lnSpc>
              <a:spcBef>
                <a:spcPts val="0"/>
              </a:spcBef>
              <a:spcAft>
                <a:spcPts val="600"/>
              </a:spcAft>
              <a:buClr>
                <a:srgbClr val="653B6A"/>
              </a:buClr>
              <a:buFont typeface="Arial" panose="020B0604020202020204" pitchFamily="34" charset="0"/>
              <a:buChar char="•"/>
            </a:pPr>
            <a:r>
              <a:rPr lang="fr-FR" sz="1100" b="0" dirty="0"/>
              <a:t>La Direction Générale d’HLP AUDIT confirme que les règles d’indépendance et d’impartialité ont été mises en place sur l’ensemble des missions de commissariat aux comptes et de vérifications réalisées. </a:t>
            </a:r>
            <a:endParaRPr lang="en-US" dirty="0"/>
          </a:p>
          <a:p>
            <a:pPr marL="358775" indent="-182245" algn="just">
              <a:lnSpc>
                <a:spcPct val="100000"/>
              </a:lnSpc>
              <a:spcBef>
                <a:spcPts val="0"/>
              </a:spcBef>
              <a:spcAft>
                <a:spcPts val="600"/>
              </a:spcAft>
              <a:buClr>
                <a:srgbClr val="653B6A"/>
              </a:buClr>
              <a:buFont typeface="Arial" panose="020B0604020202020204" pitchFamily="34" charset="0"/>
              <a:buChar char="•"/>
            </a:pP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pPr>
            <a:r>
              <a:rPr lang="fr-FR" sz="1100" b="0" dirty="0"/>
              <a:t>La Direction Générale d’HLP AUDIT atteste que le système interne de contrôle qualité fait l’objet d’un suivi et d’évaluations régulières destinées à s’assurer de sa qualité.</a:t>
            </a: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pP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pPr>
            <a:r>
              <a:rPr lang="fr-FR" sz="1100" b="0" dirty="0"/>
              <a:t>La Direction Générale d’HLP AUDIT déclare que les dispositions des articles L. 821-24 et R. 821-70 du Code de commerce en matière de formation continue ont été respectées.</a:t>
            </a:r>
            <a:endParaRPr lang="fr-FR" sz="1100" b="0" dirty="0">
              <a:ea typeface="Roboto Condensed"/>
            </a:endParaRPr>
          </a:p>
          <a:p>
            <a:endParaRPr lang="fr-FR" sz="1100" dirty="0"/>
          </a:p>
          <a:p>
            <a:r>
              <a:rPr lang="fr-FR" sz="1100" b="0" dirty="0"/>
              <a:t>Nantes</a:t>
            </a:r>
            <a:r>
              <a:rPr lang="fr-FR" sz="1100" b="0"/>
              <a:t>, le</a:t>
            </a:r>
            <a:endParaRPr lang="fr-FR" sz="1100" b="0" dirty="0">
              <a:ea typeface="Roboto Condensed"/>
            </a:endParaRPr>
          </a:p>
          <a:p>
            <a:endParaRPr lang="fr-FR" sz="1100" b="0" dirty="0"/>
          </a:p>
          <a:p>
            <a:r>
              <a:rPr lang="fr-FR" sz="1100" b="0" dirty="0"/>
              <a:t>Estelle LE BIHAN</a:t>
            </a:r>
          </a:p>
          <a:p>
            <a:r>
              <a:rPr lang="fr-FR" sz="1100" b="0" dirty="0"/>
              <a:t>Directrice Générale Déléguée </a:t>
            </a:r>
          </a:p>
          <a:p>
            <a:endParaRPr lang="fr-FR" dirty="0"/>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19</a:t>
            </a:fld>
            <a:endParaRPr lang="fr-FR"/>
          </a:p>
        </p:txBody>
      </p:sp>
      <p:sp>
        <p:nvSpPr>
          <p:cNvPr id="5" name="Espace réservé du contenu 4"/>
          <p:cNvSpPr>
            <a:spLocks noGrp="1"/>
          </p:cNvSpPr>
          <p:nvPr>
            <p:ph idx="13"/>
          </p:nvPr>
        </p:nvSpPr>
        <p:spPr>
          <a:xfrm>
            <a:off x="188336" y="700279"/>
            <a:ext cx="1514474" cy="568361"/>
          </a:xfrm>
        </p:spPr>
        <p:txBody>
          <a:bodyPr vert="horz" lIns="0" tIns="0" rIns="0" bIns="0" rtlCol="0" anchor="ctr">
            <a:spAutoFit/>
          </a:bodyPr>
          <a:lstStyle/>
          <a:p>
            <a:r>
              <a:rPr lang="fr-FR" sz="1600" dirty="0"/>
              <a:t>Indépendance et impartialité</a:t>
            </a:r>
          </a:p>
        </p:txBody>
      </p:sp>
      <p:sp>
        <p:nvSpPr>
          <p:cNvPr id="6" name="Espace réservé du contenu 4"/>
          <p:cNvSpPr txBox="1">
            <a:spLocks/>
          </p:cNvSpPr>
          <p:nvPr/>
        </p:nvSpPr>
        <p:spPr>
          <a:xfrm>
            <a:off x="188336" y="1534546"/>
            <a:ext cx="1514474" cy="272895"/>
          </a:xfrm>
          <a:prstGeom prst="rect">
            <a:avLst/>
          </a:prstGeom>
        </p:spPr>
        <p:txBody>
          <a:bodyPr vert="horz"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Contrôle qualité</a:t>
            </a:r>
          </a:p>
        </p:txBody>
      </p:sp>
      <p:sp>
        <p:nvSpPr>
          <p:cNvPr id="7" name="Espace réservé du contenu 4"/>
          <p:cNvSpPr txBox="1">
            <a:spLocks/>
          </p:cNvSpPr>
          <p:nvPr/>
        </p:nvSpPr>
        <p:spPr>
          <a:xfrm>
            <a:off x="188336" y="2155241"/>
            <a:ext cx="1578419" cy="295466"/>
          </a:xfrm>
          <a:prstGeom prst="rect">
            <a:avLst/>
          </a:prstGeom>
        </p:spPr>
        <p:txBody>
          <a:bodyPr vert="horz" wrap="square"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Formation continue</a:t>
            </a:r>
          </a:p>
        </p:txBody>
      </p:sp>
    </p:spTree>
    <p:extLst>
      <p:ext uri="{BB962C8B-B14F-4D97-AF65-F5344CB8AC3E}">
        <p14:creationId xmlns:p14="http://schemas.microsoft.com/office/powerpoint/2010/main" val="59426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a:xfrm>
            <a:off x="3080147" y="836727"/>
            <a:ext cx="5847953" cy="2699200"/>
          </a:xfrm>
        </p:spPr>
        <p:txBody>
          <a:bodyPr/>
          <a:lstStyle/>
          <a:p>
            <a:pPr marL="182563" indent="-182563">
              <a:lnSpc>
                <a:spcPts val="1800"/>
              </a:lnSpc>
              <a:spcBef>
                <a:spcPts val="0"/>
              </a:spcBef>
              <a:spcAft>
                <a:spcPts val="600"/>
              </a:spcAft>
              <a:buClr>
                <a:srgbClr val="653B6A"/>
              </a:buClr>
              <a:buFont typeface="Arial" panose="020B0604020202020204" pitchFamily="34" charset="0"/>
              <a:buChar char="•"/>
            </a:pPr>
            <a:r>
              <a:rPr lang="fr-FR" b="0" dirty="0"/>
              <a:t>Présentation d’HLP AUDIT</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Politique de gestion des risques</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Indicateurs d’activité </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Clients cotés sur un marché réglementé</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Activité de vérifications</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Ressources humaines</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Processus de traitement des plaintes et des appels</a:t>
            </a:r>
          </a:p>
          <a:p>
            <a:pPr marL="182563" indent="-182563">
              <a:lnSpc>
                <a:spcPts val="1800"/>
              </a:lnSpc>
              <a:spcBef>
                <a:spcPts val="0"/>
              </a:spcBef>
              <a:spcAft>
                <a:spcPts val="600"/>
              </a:spcAft>
              <a:buClr>
                <a:srgbClr val="653B6A"/>
              </a:buClr>
              <a:buFont typeface="Arial" panose="020B0604020202020204" pitchFamily="34" charset="0"/>
              <a:buChar char="•"/>
            </a:pPr>
            <a:r>
              <a:rPr lang="fr-FR" b="0" dirty="0"/>
              <a:t>Déclarations de la direction</a:t>
            </a:r>
          </a:p>
          <a:p>
            <a:endParaRPr lang="fr-FR" dirty="0"/>
          </a:p>
        </p:txBody>
      </p:sp>
      <p:sp>
        <p:nvSpPr>
          <p:cNvPr id="5" name="Espace réservé du contenu 4"/>
          <p:cNvSpPr>
            <a:spLocks noGrp="1"/>
          </p:cNvSpPr>
          <p:nvPr>
            <p:ph idx="13"/>
          </p:nvPr>
        </p:nvSpPr>
        <p:spPr>
          <a:xfrm>
            <a:off x="214314" y="1481939"/>
            <a:ext cx="2486008" cy="341119"/>
          </a:xfrm>
        </p:spPr>
        <p:txBody>
          <a:bodyPr/>
          <a:lstStyle/>
          <a:p>
            <a:r>
              <a:rPr lang="fr-FR" dirty="0"/>
              <a:t>Sommaire</a:t>
            </a:r>
          </a:p>
        </p:txBody>
      </p:sp>
      <p:sp>
        <p:nvSpPr>
          <p:cNvPr id="6" name="Espace réservé du numéro de diapositive 5"/>
          <p:cNvSpPr>
            <a:spLocks noGrp="1"/>
          </p:cNvSpPr>
          <p:nvPr>
            <p:ph type="sldNum" sz="quarter" idx="12"/>
          </p:nvPr>
        </p:nvSpPr>
        <p:spPr/>
        <p:txBody>
          <a:bodyPr/>
          <a:lstStyle/>
          <a:p>
            <a:fld id="{34E94AF1-7687-8849-8260-71414F5BE1EE}" type="slidenum">
              <a:rPr lang="fr-FR" smtClean="0"/>
              <a:t>2</a:t>
            </a:fld>
            <a:endParaRPr lang="fr-FR"/>
          </a:p>
        </p:txBody>
      </p:sp>
    </p:spTree>
    <p:extLst>
      <p:ext uri="{BB962C8B-B14F-4D97-AF65-F5344CB8AC3E}">
        <p14:creationId xmlns:p14="http://schemas.microsoft.com/office/powerpoint/2010/main" val="47299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9873" y="2007566"/>
            <a:ext cx="4672395" cy="400110"/>
          </a:xfrm>
        </p:spPr>
        <p:txBody>
          <a:bodyPr/>
          <a:lstStyle/>
          <a:p>
            <a:r>
              <a:rPr lang="fr-FR" dirty="0"/>
              <a:t>Présentation</a:t>
            </a:r>
          </a:p>
        </p:txBody>
      </p:sp>
    </p:spTree>
    <p:extLst>
      <p:ext uri="{BB962C8B-B14F-4D97-AF65-F5344CB8AC3E}">
        <p14:creationId xmlns:p14="http://schemas.microsoft.com/office/powerpoint/2010/main" val="192205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d’HLP Audit</a:t>
            </a:r>
          </a:p>
        </p:txBody>
      </p:sp>
      <p:sp>
        <p:nvSpPr>
          <p:cNvPr id="3" name="Espace réservé du contenu 2"/>
          <p:cNvSpPr>
            <a:spLocks noGrp="1"/>
          </p:cNvSpPr>
          <p:nvPr>
            <p:ph idx="1"/>
          </p:nvPr>
        </p:nvSpPr>
        <p:spPr>
          <a:xfrm>
            <a:off x="2107407" y="744543"/>
            <a:ext cx="6593681" cy="3375283"/>
          </a:xfrm>
        </p:spPr>
        <p:txBody>
          <a:bodyPr vert="horz" lIns="0" tIns="0" rIns="0" bIns="0" rtlCol="0" anchor="t">
            <a:spAutoFit/>
          </a:bodyPr>
          <a:lstStyle/>
          <a:p>
            <a:pPr marL="176530" algn="just">
              <a:lnSpc>
                <a:spcPct val="100000"/>
              </a:lnSpc>
              <a:spcBef>
                <a:spcPts val="0"/>
              </a:spcBef>
              <a:spcAft>
                <a:spcPts val="600"/>
              </a:spcAft>
              <a:buClr>
                <a:srgbClr val="653B6A"/>
              </a:buClr>
            </a:pPr>
            <a:r>
              <a:rPr lang="fr-FR" sz="1100" b="0" dirty="0"/>
              <a:t>Créé le 1</a:t>
            </a:r>
            <a:r>
              <a:rPr lang="fr-FR" sz="1100" b="0" baseline="30000" dirty="0"/>
              <a:t>er</a:t>
            </a:r>
            <a:r>
              <a:rPr lang="fr-FR" sz="1100" b="0" dirty="0"/>
              <a:t> avril 1989 à Nantes, le cabinet HLP AUDIT est un cabinet indépendant dirigé par Hugues de NEUVILLE, Estelle LE BIHAN, Vincent GOLDIE et Luc GAUTRON.</a:t>
            </a:r>
            <a:endParaRPr lang="en-US" dirty="0">
              <a:ea typeface="Roboto Condensed"/>
            </a:endParaRPr>
          </a:p>
          <a:p>
            <a:pPr marL="176530" algn="just">
              <a:lnSpc>
                <a:spcPct val="100000"/>
              </a:lnSpc>
              <a:spcBef>
                <a:spcPts val="0"/>
              </a:spcBef>
              <a:spcAft>
                <a:spcPts val="600"/>
              </a:spcAft>
              <a:buClr>
                <a:srgbClr val="653B6A"/>
              </a:buClr>
            </a:pPr>
            <a:r>
              <a:rPr lang="fr-FR" sz="1100" b="0" dirty="0"/>
              <a:t>La majeure partie du capital social du cabinet est contrôlé, directement ou indirectement par des commissaires aux comptes. Il est également détenu à hauteur de 15% par une holding de managers.</a:t>
            </a: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Les associés d’HLP AUDIT sont tous mandataires sociaux, inscrits à la CRCC Ouest Atlantique ainsi qu'auprès de l'OEC et assurent collégialement la direction générale de la société.</a:t>
            </a: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Le comité de direction se réunit de manière hebdomadaire pour traiter des sujets courants et répondre aux problématiques urgentes.</a:t>
            </a: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Il se réunit également tous les deux mois afin de traiter les sujets suivants :</a:t>
            </a:r>
            <a:endParaRPr lang="fr-FR" sz="1100" b="0" dirty="0">
              <a:ea typeface="Roboto Condensed"/>
            </a:endParaRPr>
          </a:p>
          <a:p>
            <a:pPr marL="539750" lvl="3" indent="-198120">
              <a:spcBef>
                <a:spcPts val="0"/>
              </a:spcBef>
              <a:spcAft>
                <a:spcPts val="400"/>
              </a:spcAft>
              <a:buClr>
                <a:srgbClr val="653B6A"/>
              </a:buClr>
              <a:buFont typeface="Roboto Condensed" panose="02000000000000000000" pitchFamily="2" charset="0"/>
              <a:buChar char="–"/>
              <a:defRPr/>
            </a:pPr>
            <a:r>
              <a:rPr lang="fr-FR" sz="1100" dirty="0"/>
              <a:t>le suivi de l’activité ;</a:t>
            </a:r>
            <a:endParaRPr lang="fr-FR" sz="1100" dirty="0">
              <a:ea typeface="Roboto Condensed"/>
            </a:endParaRPr>
          </a:p>
          <a:p>
            <a:pPr marL="539750" lvl="3" indent="-198120">
              <a:spcBef>
                <a:spcPts val="0"/>
              </a:spcBef>
              <a:spcAft>
                <a:spcPts val="400"/>
              </a:spcAft>
              <a:buClr>
                <a:srgbClr val="653B6A"/>
              </a:buClr>
              <a:buFont typeface="Roboto Condensed" panose="02000000000000000000" pitchFamily="2" charset="0"/>
              <a:buChar char="–"/>
              <a:defRPr/>
            </a:pPr>
            <a:r>
              <a:rPr lang="fr-FR" sz="1100" dirty="0"/>
              <a:t>la définition de la stratégie ;</a:t>
            </a:r>
            <a:endParaRPr lang="fr-FR" sz="1100" dirty="0">
              <a:ea typeface="Roboto Condensed"/>
            </a:endParaRPr>
          </a:p>
          <a:p>
            <a:pPr marL="539750" lvl="3" indent="-198120">
              <a:spcBef>
                <a:spcPts val="0"/>
              </a:spcBef>
              <a:spcAft>
                <a:spcPts val="400"/>
              </a:spcAft>
              <a:buClr>
                <a:srgbClr val="653B6A"/>
              </a:buClr>
              <a:buFont typeface="Roboto Condensed" panose="02000000000000000000" pitchFamily="2" charset="0"/>
              <a:buChar char="–"/>
              <a:defRPr/>
            </a:pPr>
            <a:r>
              <a:rPr lang="fr-FR" sz="1100" dirty="0">
                <a:ea typeface="Roboto Condensed"/>
              </a:rPr>
              <a:t>les investissements ;</a:t>
            </a:r>
            <a:endParaRPr lang="fr-FR" sz="1100" dirty="0"/>
          </a:p>
          <a:p>
            <a:pPr marL="539750" lvl="3" indent="-198120">
              <a:spcBef>
                <a:spcPts val="0"/>
              </a:spcBef>
              <a:spcAft>
                <a:spcPts val="400"/>
              </a:spcAft>
              <a:buClr>
                <a:srgbClr val="653B6A"/>
              </a:buClr>
              <a:buFont typeface="Roboto Condensed" panose="02000000000000000000" pitchFamily="2" charset="0"/>
              <a:buChar char="–"/>
              <a:defRPr/>
            </a:pPr>
            <a:r>
              <a:rPr lang="fr-FR" sz="1100" dirty="0"/>
              <a:t>le suivi des actions antérieurement définies.</a:t>
            </a:r>
            <a:endParaRPr lang="fr-FR" sz="1100" dirty="0">
              <a:ea typeface="Roboto Condensed"/>
            </a:endParaRPr>
          </a:p>
          <a:p>
            <a:pPr marL="176530" lvl="0" algn="just">
              <a:lnSpc>
                <a:spcPct val="100000"/>
              </a:lnSpc>
              <a:spcBef>
                <a:spcPts val="0"/>
              </a:spcBef>
              <a:spcAft>
                <a:spcPts val="600"/>
              </a:spcAft>
              <a:buClr>
                <a:srgbClr val="653B6A"/>
              </a:buClr>
              <a:defRPr/>
            </a:pPr>
            <a:r>
              <a:rPr lang="fr-FR" sz="1100" b="0" dirty="0"/>
              <a:t>En dehors de ces réunions, des réunions ponctuelles permettent de répondre aux problématiques urgentes.</a:t>
            </a: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Le cas échéant, un comité « éthique opinion » se tient entre les associés pour traiter les points sensibles relatifs au commissariat aux comptes (déontologie, opinion, acceptations de mandats…)</a:t>
            </a:r>
            <a:endParaRPr lang="fr-FR" sz="1100" b="0" dirty="0">
              <a:ea typeface="Roboto Condensed"/>
            </a:endParaRPr>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4</a:t>
            </a:fld>
            <a:endParaRPr lang="fr-FR"/>
          </a:p>
        </p:txBody>
      </p:sp>
      <p:sp>
        <p:nvSpPr>
          <p:cNvPr id="5" name="Espace réservé du contenu 4"/>
          <p:cNvSpPr>
            <a:spLocks noGrp="1"/>
          </p:cNvSpPr>
          <p:nvPr>
            <p:ph idx="13"/>
          </p:nvPr>
        </p:nvSpPr>
        <p:spPr>
          <a:xfrm>
            <a:off x="214313" y="958139"/>
            <a:ext cx="1514474" cy="272895"/>
          </a:xfrm>
        </p:spPr>
        <p:txBody>
          <a:bodyPr/>
          <a:lstStyle/>
          <a:p>
            <a:r>
              <a:rPr lang="fr-FR" sz="1600" dirty="0"/>
              <a:t>Le cabinet</a:t>
            </a:r>
          </a:p>
        </p:txBody>
      </p:sp>
      <p:sp>
        <p:nvSpPr>
          <p:cNvPr id="6" name="Espace réservé du contenu 4"/>
          <p:cNvSpPr txBox="1">
            <a:spLocks/>
          </p:cNvSpPr>
          <p:nvPr/>
        </p:nvSpPr>
        <p:spPr>
          <a:xfrm>
            <a:off x="178594" y="2655578"/>
            <a:ext cx="1585912" cy="272895"/>
          </a:xfrm>
          <a:prstGeom prst="rect">
            <a:avLst/>
          </a:prstGeom>
        </p:spPr>
        <p:txBody>
          <a:bodyPr vert="horz" wrap="square"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La gouvernance</a:t>
            </a:r>
          </a:p>
        </p:txBody>
      </p:sp>
    </p:spTree>
    <p:extLst>
      <p:ext uri="{BB962C8B-B14F-4D97-AF65-F5344CB8AC3E}">
        <p14:creationId xmlns:p14="http://schemas.microsoft.com/office/powerpoint/2010/main" val="121589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d’HLP Audit</a:t>
            </a:r>
          </a:p>
        </p:txBody>
      </p:sp>
      <p:sp>
        <p:nvSpPr>
          <p:cNvPr id="3" name="Espace réservé du contenu 2"/>
          <p:cNvSpPr>
            <a:spLocks noGrp="1"/>
          </p:cNvSpPr>
          <p:nvPr>
            <p:ph idx="1"/>
          </p:nvPr>
        </p:nvSpPr>
        <p:spPr>
          <a:xfrm>
            <a:off x="2107407" y="857250"/>
            <a:ext cx="6607968" cy="1078757"/>
          </a:xfrm>
        </p:spPr>
        <p:txBody>
          <a:bodyPr vert="horz" lIns="0" tIns="0" rIns="0" bIns="0" rtlCol="0" anchor="t">
            <a:spAutoFit/>
          </a:bodyPr>
          <a:lstStyle/>
          <a:p>
            <a:pPr marL="176530" lvl="0" algn="just">
              <a:lnSpc>
                <a:spcPct val="100000"/>
              </a:lnSpc>
              <a:spcBef>
                <a:spcPts val="0"/>
              </a:spcBef>
              <a:spcAft>
                <a:spcPts val="600"/>
              </a:spcAft>
              <a:buClr>
                <a:srgbClr val="653B6A"/>
              </a:buClr>
              <a:defRPr/>
            </a:pPr>
            <a:r>
              <a:rPr lang="fr-FR" sz="1100" b="0" dirty="0"/>
              <a:t>HLP AUDIT n’est membre d’aucun groupement, réseau ou association technique national ou international. Le cabinet sollicite, au gré des besoins, les spécialistes compétents dans le domaine du droit (avocats, fiscalistes, notaires…) et de la stratégie financière (banquiers, conseils, investisseurs…).</a:t>
            </a:r>
            <a:endParaRPr lang="en-US" dirty="0"/>
          </a:p>
          <a:p>
            <a:pPr marL="358775" indent="-182245" algn="just">
              <a:lnSpc>
                <a:spcPts val="1800"/>
              </a:lnSpc>
              <a:spcBef>
                <a:spcPts val="0"/>
              </a:spcBef>
              <a:spcAft>
                <a:spcPts val="600"/>
              </a:spcAft>
              <a:buClr>
                <a:srgbClr val="653B6A"/>
              </a:buClr>
              <a:buFont typeface="Arial" panose="020B0604020202020204" pitchFamily="34" charset="0"/>
              <a:buChar char="•"/>
            </a:pPr>
            <a:endParaRPr lang="fr-FR" sz="1100" b="0" dirty="0">
              <a:ea typeface="Roboto Condensed"/>
            </a:endParaRPr>
          </a:p>
          <a:p>
            <a:pPr algn="just"/>
            <a:endParaRPr lang="fr-FR" sz="1100" dirty="0"/>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5</a:t>
            </a:fld>
            <a:endParaRPr lang="fr-FR"/>
          </a:p>
        </p:txBody>
      </p:sp>
      <p:sp>
        <p:nvSpPr>
          <p:cNvPr id="6" name="Espace réservé du contenu 4"/>
          <p:cNvSpPr txBox="1">
            <a:spLocks/>
          </p:cNvSpPr>
          <p:nvPr/>
        </p:nvSpPr>
        <p:spPr>
          <a:xfrm>
            <a:off x="301884" y="1033475"/>
            <a:ext cx="1585912" cy="295466"/>
          </a:xfrm>
          <a:prstGeom prst="rect">
            <a:avLst/>
          </a:prstGeom>
        </p:spPr>
        <p:txBody>
          <a:bodyPr vert="horz" wrap="square" lIns="0" tIns="0" rIns="0" bIns="0" rtlCol="0" anchor="ctr">
            <a:spAutoFit/>
          </a:bodyPr>
          <a:lstStyle>
            <a:lvl1pPr indent="0">
              <a:lnSpc>
                <a:spcPct val="120000"/>
              </a:lnSpc>
              <a:spcBef>
                <a:spcPct val="20000"/>
              </a:spcBef>
              <a:buFont typeface="Arial"/>
              <a:buNone/>
              <a:defRPr sz="2000" b="0">
                <a:solidFill>
                  <a:schemeClr val="bg2"/>
                </a:solidFill>
                <a:latin typeface="Roboto Condensed Light"/>
                <a:cs typeface="Roboto Condensed Light"/>
              </a:defRPr>
            </a:lvl1pPr>
            <a:lvl2pPr marL="0" indent="-90000">
              <a:lnSpc>
                <a:spcPct val="120000"/>
              </a:lnSpc>
              <a:spcBef>
                <a:spcPts val="300"/>
              </a:spcBef>
              <a:buFont typeface="Arial"/>
              <a:buChar char="•"/>
              <a:defRPr sz="1200">
                <a:solidFill>
                  <a:schemeClr val="bg2"/>
                </a:solidFill>
                <a:latin typeface="Roboto Condensed"/>
              </a:defRPr>
            </a:lvl2pPr>
            <a:lvl3pPr marL="180000" indent="-90000">
              <a:lnSpc>
                <a:spcPct val="120000"/>
              </a:lnSpc>
              <a:spcBef>
                <a:spcPts val="200"/>
              </a:spcBef>
              <a:buSzPct val="65000"/>
              <a:buFont typeface="Courier New"/>
              <a:buChar char="o"/>
              <a:defRPr sz="1100" b="0" i="0">
                <a:solidFill>
                  <a:schemeClr val="bg2"/>
                </a:solidFill>
                <a:latin typeface="Roboto Condensed Light"/>
                <a:cs typeface="Roboto Condensed Light"/>
              </a:defRPr>
            </a:lvl3pPr>
            <a:lvl4pPr marL="360000" indent="-180000">
              <a:lnSpc>
                <a:spcPct val="100000"/>
              </a:lnSpc>
              <a:spcBef>
                <a:spcPts val="150"/>
              </a:spcBef>
              <a:buFont typeface="Arial"/>
              <a:buChar char="–"/>
              <a:defRPr sz="1050">
                <a:solidFill>
                  <a:schemeClr val="bg2"/>
                </a:solidFill>
                <a:latin typeface="Roboto Condensed"/>
              </a:defRPr>
            </a:lvl4pPr>
            <a:lvl5pPr marL="540000" indent="-90000">
              <a:lnSpc>
                <a:spcPct val="100000"/>
              </a:lnSpc>
              <a:spcBef>
                <a:spcPts val="150"/>
              </a:spcBef>
              <a:buFont typeface="Arial"/>
              <a:buChar char="•"/>
              <a:defRPr sz="1050">
                <a:solidFill>
                  <a:schemeClr val="bg2"/>
                </a:solidFill>
                <a:latin typeface="Roboto Condensed"/>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sz="1600" dirty="0"/>
              <a:t>Réseaux</a:t>
            </a:r>
          </a:p>
        </p:txBody>
      </p:sp>
    </p:spTree>
    <p:extLst>
      <p:ext uri="{BB962C8B-B14F-4D97-AF65-F5344CB8AC3E}">
        <p14:creationId xmlns:p14="http://schemas.microsoft.com/office/powerpoint/2010/main" val="94853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9873" y="2007566"/>
            <a:ext cx="5136474" cy="800219"/>
          </a:xfrm>
        </p:spPr>
        <p:txBody>
          <a:bodyPr/>
          <a:lstStyle/>
          <a:p>
            <a:r>
              <a:rPr lang="fr-FR" dirty="0"/>
              <a:t>Politique de gestion des risques</a:t>
            </a:r>
          </a:p>
        </p:txBody>
      </p:sp>
    </p:spTree>
    <p:extLst>
      <p:ext uri="{BB962C8B-B14F-4D97-AF65-F5344CB8AC3E}">
        <p14:creationId xmlns:p14="http://schemas.microsoft.com/office/powerpoint/2010/main" val="425773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Politique de gestion des risques</a:t>
            </a:r>
          </a:p>
        </p:txBody>
      </p:sp>
      <p:sp>
        <p:nvSpPr>
          <p:cNvPr id="3" name="Espace réservé du contenu 2"/>
          <p:cNvSpPr>
            <a:spLocks noGrp="1"/>
          </p:cNvSpPr>
          <p:nvPr>
            <p:ph idx="1"/>
          </p:nvPr>
        </p:nvSpPr>
        <p:spPr>
          <a:xfrm>
            <a:off x="2019300" y="739739"/>
            <a:ext cx="6696076" cy="3380413"/>
          </a:xfrm>
        </p:spPr>
        <p:txBody>
          <a:bodyPr vert="horz" lIns="0" tIns="0" rIns="0" bIns="0" rtlCol="0" anchor="t">
            <a:spAutoFit/>
          </a:bodyPr>
          <a:lstStyle/>
          <a:p>
            <a:pPr marL="176530" algn="just">
              <a:lnSpc>
                <a:spcPct val="100000"/>
              </a:lnSpc>
              <a:spcBef>
                <a:spcPts val="0"/>
              </a:spcBef>
              <a:spcAft>
                <a:spcPts val="600"/>
              </a:spcAft>
              <a:buClr>
                <a:srgbClr val="653B6A"/>
              </a:buClr>
              <a:defRPr/>
            </a:pPr>
            <a:r>
              <a:rPr lang="fr-FR" sz="1100" b="0" dirty="0"/>
              <a:t>HLP AUDIT veille à respecter rigoureusement le code de déontologie de la profession de Commissaire aux comptes et se conforme, en matière d’indépendance, aux règles fixées par la Haute Autorité de l’Audit, l’Autorité des Marchés Financiers, l’Autorité de Contrôle Prudentiel et de Résolution et la Compagnie Nationale des Commissaires aux Comptes.</a:t>
            </a:r>
            <a:endParaRPr lang="en-US" dirty="0"/>
          </a:p>
          <a:p>
            <a:pPr marL="176530" algn="just">
              <a:lnSpc>
                <a:spcPct val="100000"/>
              </a:lnSpc>
              <a:spcBef>
                <a:spcPts val="0"/>
              </a:spcBef>
              <a:spcAft>
                <a:spcPts val="600"/>
              </a:spcAft>
              <a:buClr>
                <a:srgbClr val="653B6A"/>
              </a:buClr>
              <a:defRPr/>
            </a:pPr>
            <a:r>
              <a:rPr lang="fr-FR" sz="1100" b="0" dirty="0"/>
              <a:t>Dans le cadre des missions selon la norme NF EN ISO/EIC 17029:2019 dans le cadre de ses activités de vérification en tant qu’Organisme Tiers Indépendant, les signataires de HLP AUDIT conservent en toutes circonstances une attitude impartiale. Ils fondent leurs conclusions et leurs jugements sur une analyse objective de l’ensemble des données dont ils ont connaissance, sans préjugé ni parti pris. Ils évitent toutes situations qui les exposeraient à des influences susceptibles de porter atteinte à leur impartialité.</a:t>
            </a: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Cette indépendance et cette impartialité reposent sur des critères d’intégrité, de familiarité, d’intimidation, d’objectivité, sur l’absence de conflits d’intérêts et d’incompatibilités entre les différentes missions notamment sur l’aspect d’auto-évaluation. Elles s’apprécient lors de :</a:t>
            </a:r>
            <a:endParaRPr lang="fr-FR" sz="1100" b="0" dirty="0">
              <a:ea typeface="Roboto Condensed"/>
            </a:endParaRPr>
          </a:p>
          <a:p>
            <a:pPr marL="539750" lvl="3" indent="-198120" algn="just">
              <a:spcBef>
                <a:spcPts val="0"/>
              </a:spcBef>
              <a:spcAft>
                <a:spcPts val="400"/>
              </a:spcAft>
              <a:buClr>
                <a:srgbClr val="653B6A"/>
              </a:buClr>
              <a:buSzPct val="100000"/>
              <a:buFont typeface="Roboto Condensed" panose="02000000000000000000" pitchFamily="2" charset="0"/>
              <a:buChar char="–"/>
              <a:defRPr/>
            </a:pPr>
            <a:r>
              <a:rPr lang="fr-FR" sz="1100" dirty="0"/>
              <a:t>L’engagement d’indépendance signé chaque année par chaque associé et chaque intervenant du cabinet ;</a:t>
            </a:r>
            <a:endParaRPr lang="fr-FR" sz="1100" dirty="0">
              <a:ea typeface="Roboto Condensed"/>
            </a:endParaRPr>
          </a:p>
          <a:p>
            <a:pPr marL="539750" lvl="3" indent="-198120" algn="just">
              <a:spcBef>
                <a:spcPts val="0"/>
              </a:spcBef>
              <a:spcAft>
                <a:spcPts val="400"/>
              </a:spcAft>
              <a:buClr>
                <a:srgbClr val="653B6A"/>
              </a:buClr>
              <a:buSzPct val="100000"/>
              <a:buFont typeface="Roboto Condensed" panose="02000000000000000000" pitchFamily="2" charset="0"/>
              <a:buChar char="–"/>
              <a:defRPr/>
            </a:pPr>
            <a:r>
              <a:rPr lang="fr-FR" sz="1100" dirty="0"/>
              <a:t>La procédure d’acceptation d’une nouvelle mission de commissariat aux comptes ou en tant qu’OTI, laquelle prévoit une recherche des risques associés à l’exercice d’un nouveau mandat. Cette acceptation est signée par l’ensemble des associés ;</a:t>
            </a:r>
            <a:endParaRPr lang="fr-FR" sz="1100" dirty="0">
              <a:ea typeface="Roboto Condensed"/>
            </a:endParaRPr>
          </a:p>
          <a:p>
            <a:pPr marL="539750" lvl="3" indent="-198120" algn="just">
              <a:spcBef>
                <a:spcPts val="0"/>
              </a:spcBef>
              <a:spcAft>
                <a:spcPts val="400"/>
              </a:spcAft>
              <a:buClr>
                <a:srgbClr val="653B6A"/>
              </a:buClr>
              <a:buSzPct val="100000"/>
              <a:buFont typeface="Roboto Condensed" panose="02000000000000000000" pitchFamily="2" charset="0"/>
              <a:buChar char="–"/>
              <a:defRPr/>
            </a:pPr>
            <a:r>
              <a:rPr lang="fr-FR" sz="1100" dirty="0"/>
              <a:t>La procédure de maintien de la mission, laquelle se traduit par une revue annuelle des critères ayant conduit à son acceptation initiale par le signataire.</a:t>
            </a:r>
            <a:endParaRPr lang="fr-FR" sz="1100" b="0" dirty="0">
              <a:ea typeface="Roboto Condensed"/>
            </a:endParaRPr>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7</a:t>
            </a:fld>
            <a:endParaRPr lang="fr-FR"/>
          </a:p>
        </p:txBody>
      </p:sp>
      <p:sp>
        <p:nvSpPr>
          <p:cNvPr id="5" name="Espace réservé du contenu 4"/>
          <p:cNvSpPr>
            <a:spLocks noGrp="1"/>
          </p:cNvSpPr>
          <p:nvPr>
            <p:ph idx="13"/>
          </p:nvPr>
        </p:nvSpPr>
        <p:spPr>
          <a:xfrm>
            <a:off x="214314" y="2175562"/>
            <a:ext cx="1514474" cy="568361"/>
          </a:xfrm>
        </p:spPr>
        <p:txBody>
          <a:bodyPr/>
          <a:lstStyle/>
          <a:p>
            <a:r>
              <a:rPr lang="fr-FR" sz="1600" dirty="0"/>
              <a:t>Indépendance et impartialité</a:t>
            </a:r>
          </a:p>
        </p:txBody>
      </p:sp>
    </p:spTree>
    <p:extLst>
      <p:ext uri="{BB962C8B-B14F-4D97-AF65-F5344CB8AC3E}">
        <p14:creationId xmlns:p14="http://schemas.microsoft.com/office/powerpoint/2010/main" val="362910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Politique de gestion des risques</a:t>
            </a:r>
          </a:p>
        </p:txBody>
      </p:sp>
      <p:sp>
        <p:nvSpPr>
          <p:cNvPr id="3" name="Espace réservé du contenu 2"/>
          <p:cNvSpPr>
            <a:spLocks noGrp="1"/>
          </p:cNvSpPr>
          <p:nvPr>
            <p:ph idx="1"/>
          </p:nvPr>
        </p:nvSpPr>
        <p:spPr>
          <a:xfrm>
            <a:off x="2019300" y="739739"/>
            <a:ext cx="6696076" cy="2585323"/>
          </a:xfrm>
        </p:spPr>
        <p:txBody>
          <a:bodyPr vert="horz" lIns="0" tIns="0" rIns="0" bIns="0" rtlCol="0" anchor="t">
            <a:spAutoFit/>
          </a:bodyPr>
          <a:lstStyle/>
          <a:p>
            <a:pPr marL="176530" algn="just">
              <a:lnSpc>
                <a:spcPct val="100000"/>
              </a:lnSpc>
              <a:spcBef>
                <a:spcPts val="0"/>
              </a:spcBef>
              <a:spcAft>
                <a:spcPts val="600"/>
              </a:spcAft>
              <a:buClr>
                <a:srgbClr val="653B6A"/>
              </a:buClr>
              <a:defRPr/>
            </a:pPr>
            <a:r>
              <a:rPr lang="fr-FR" sz="1100" b="0" dirty="0"/>
              <a:t>Le cabinet HLP AUDIT a par ailleurs mis en place, dans le cadre des dispositions de l’article L821-34 du Code de commerce, un système de rotation des signataires titulaires d’un ou plusieurs mandats de sociétés cotées sur un marché réglementé, ainsi que des personnes morales visées à l’article L612-1 et aux associations visées à l’article L612-4 dès lors qu’elles font appel à la générosité publique.</a:t>
            </a:r>
            <a:endParaRPr lang="en-US" dirty="0"/>
          </a:p>
          <a:p>
            <a:pPr marL="176530" algn="just">
              <a:lnSpc>
                <a:spcPct val="100000"/>
              </a:lnSpc>
              <a:spcBef>
                <a:spcPts val="0"/>
              </a:spcBef>
              <a:spcAft>
                <a:spcPts val="600"/>
              </a:spcAft>
              <a:buClr>
                <a:srgbClr val="653B6A"/>
              </a:buClr>
              <a:defRPr/>
            </a:pPr>
            <a:endParaRPr lang="fr-FR" sz="1100" b="0" dirty="0">
              <a:ea typeface="Roboto Condensed"/>
            </a:endParaRPr>
          </a:p>
          <a:p>
            <a:pPr marL="176530" algn="just">
              <a:lnSpc>
                <a:spcPct val="100000"/>
              </a:lnSpc>
              <a:spcBef>
                <a:spcPts val="0"/>
              </a:spcBef>
              <a:spcAft>
                <a:spcPts val="600"/>
              </a:spcAft>
              <a:buClr>
                <a:srgbClr val="653B6A"/>
              </a:buClr>
              <a:defRPr/>
            </a:pPr>
            <a:endParaRPr lang="fr-FR" sz="1100" b="0" dirty="0">
              <a:ea typeface="Roboto Condensed"/>
            </a:endParaRPr>
          </a:p>
          <a:p>
            <a:pPr marL="176530" algn="just">
              <a:lnSpc>
                <a:spcPct val="100000"/>
              </a:lnSpc>
              <a:spcBef>
                <a:spcPts val="0"/>
              </a:spcBef>
              <a:spcAft>
                <a:spcPts val="600"/>
              </a:spcAft>
              <a:buClr>
                <a:srgbClr val="653B6A"/>
              </a:buClr>
              <a:defRPr/>
            </a:pPr>
            <a:endParaRPr lang="fr-FR" sz="1100" b="0" dirty="0">
              <a:ea typeface="Roboto Condensed"/>
            </a:endParaRPr>
          </a:p>
          <a:p>
            <a:pPr marL="176530" algn="just">
              <a:lnSpc>
                <a:spcPct val="100000"/>
              </a:lnSpc>
              <a:spcBef>
                <a:spcPts val="0"/>
              </a:spcBef>
              <a:spcAft>
                <a:spcPts val="600"/>
              </a:spcAft>
              <a:buClr>
                <a:srgbClr val="653B6A"/>
              </a:buClr>
              <a:defRPr/>
            </a:pPr>
            <a:r>
              <a:rPr lang="fr-FR" sz="1100" b="0" dirty="0"/>
              <a:t>Conformément à l’article R. 821-84 du Code de commerce, une revue indépendante est réalisée sur les travaux du commissaire aux comptes relatifs à la certification des comptes d’une entité d’intérêt public. Cette revue indépendante a pour objet de vérifier que le signataire pouvait raisonnablement parvenir aux conclusions qui figurent dans les projets de rapport. Elle est effectuée en deux étapes, lors de la planification et avant la signature des rapports. </a:t>
            </a: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defRPr/>
            </a:pPr>
            <a:endParaRPr lang="fr-FR" sz="1100" b="0" dirty="0">
              <a:ea typeface="Roboto Condensed"/>
            </a:endParaRPr>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8</a:t>
            </a:fld>
            <a:endParaRPr lang="fr-FR"/>
          </a:p>
        </p:txBody>
      </p:sp>
      <p:sp>
        <p:nvSpPr>
          <p:cNvPr id="5" name="Espace réservé du contenu 4"/>
          <p:cNvSpPr>
            <a:spLocks noGrp="1"/>
          </p:cNvSpPr>
          <p:nvPr>
            <p:ph idx="13"/>
          </p:nvPr>
        </p:nvSpPr>
        <p:spPr>
          <a:xfrm>
            <a:off x="214313" y="935324"/>
            <a:ext cx="1514474" cy="272895"/>
          </a:xfrm>
        </p:spPr>
        <p:txBody>
          <a:bodyPr/>
          <a:lstStyle/>
          <a:p>
            <a:r>
              <a:rPr lang="fr-FR" sz="1600" dirty="0"/>
              <a:t>Rotation</a:t>
            </a:r>
          </a:p>
        </p:txBody>
      </p:sp>
      <p:sp>
        <p:nvSpPr>
          <p:cNvPr id="6" name="Espace réservé du contenu 4">
            <a:extLst>
              <a:ext uri="{FF2B5EF4-FFF2-40B4-BE49-F238E27FC236}">
                <a16:creationId xmlns:a16="http://schemas.microsoft.com/office/drawing/2014/main" id="{FD9B0EDB-66E2-4F8F-8500-6916E8042405}"/>
              </a:ext>
            </a:extLst>
          </p:cNvPr>
          <p:cNvSpPr txBox="1">
            <a:spLocks/>
          </p:cNvSpPr>
          <p:nvPr/>
        </p:nvSpPr>
        <p:spPr>
          <a:xfrm>
            <a:off x="214313" y="2039369"/>
            <a:ext cx="1514474" cy="568361"/>
          </a:xfrm>
          <a:prstGeom prst="rect">
            <a:avLst/>
          </a:prstGeom>
        </p:spPr>
        <p:txBody>
          <a:bodyPr vert="horz"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Revue indépendante</a:t>
            </a:r>
          </a:p>
        </p:txBody>
      </p:sp>
    </p:spTree>
    <p:extLst>
      <p:ext uri="{BB962C8B-B14F-4D97-AF65-F5344CB8AC3E}">
        <p14:creationId xmlns:p14="http://schemas.microsoft.com/office/powerpoint/2010/main" val="187159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Contrôle qualité</a:t>
            </a:r>
          </a:p>
        </p:txBody>
      </p:sp>
      <p:sp>
        <p:nvSpPr>
          <p:cNvPr id="3" name="Espace réservé du contenu 2"/>
          <p:cNvSpPr>
            <a:spLocks noGrp="1"/>
          </p:cNvSpPr>
          <p:nvPr>
            <p:ph idx="1"/>
          </p:nvPr>
        </p:nvSpPr>
        <p:spPr>
          <a:xfrm>
            <a:off x="2057400" y="735806"/>
            <a:ext cx="6972299" cy="3961084"/>
          </a:xfrm>
        </p:spPr>
        <p:txBody>
          <a:bodyPr vert="horz" lIns="0" tIns="0" rIns="0" bIns="0" rtlCol="0" anchor="t">
            <a:spAutoFit/>
          </a:bodyPr>
          <a:lstStyle/>
          <a:p>
            <a:pPr marL="176530" algn="just">
              <a:lnSpc>
                <a:spcPct val="100000"/>
              </a:lnSpc>
              <a:spcBef>
                <a:spcPts val="0"/>
              </a:spcBef>
              <a:spcAft>
                <a:spcPts val="600"/>
              </a:spcAft>
              <a:buClr>
                <a:srgbClr val="653B6A"/>
              </a:buClr>
              <a:defRPr/>
            </a:pPr>
            <a:r>
              <a:rPr lang="fr-FR" sz="1100" b="0" dirty="0"/>
              <a:t>Tous les collaborateurs d’HLP AUDIT disposent du logiciel </a:t>
            </a:r>
            <a:r>
              <a:rPr lang="fr-FR" sz="1100" b="0" dirty="0" err="1"/>
              <a:t>Caseware</a:t>
            </a:r>
            <a:r>
              <a:rPr lang="fr-FR" sz="1100" b="0" dirty="0"/>
              <a:t> </a:t>
            </a:r>
            <a:r>
              <a:rPr lang="fr-FR" sz="1100" b="0" dirty="0" err="1"/>
              <a:t>Working</a:t>
            </a:r>
            <a:r>
              <a:rPr lang="fr-FR" sz="1100" b="0" dirty="0"/>
              <a:t> Papers. Ce logiciel est mis à jour régulièrement en fonction de l’évolution des normes d’exercice professionnel ou de la norme NF EN ISO/IEC 17029:2019. Les diligences prévues par ce logiciel sont ponctuellement comparées avec les éléments proposés par la CNCC. Le cas échéant, les diligences sont adaptées aux spécificités des mandats du cabinet.</a:t>
            </a:r>
            <a:endParaRPr lang="en-US"/>
          </a:p>
          <a:p>
            <a:pPr marL="176530" algn="just">
              <a:lnSpc>
                <a:spcPct val="100000"/>
              </a:lnSpc>
              <a:spcBef>
                <a:spcPts val="0"/>
              </a:spcBef>
              <a:spcAft>
                <a:spcPts val="600"/>
              </a:spcAft>
              <a:buClr>
                <a:srgbClr val="653B6A"/>
              </a:buClr>
              <a:defRPr/>
            </a:pPr>
            <a:r>
              <a:rPr lang="fr-FR" sz="1100" b="0" dirty="0"/>
              <a:t>Chaque phase de travail fait l’objet d’un contrôle de validation par un chef de mission, sous la supervision du signataire :</a:t>
            </a: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defRPr/>
            </a:pP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defRPr/>
            </a:pPr>
            <a:endParaRPr lang="fr-FR" sz="1100" b="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defRPr/>
            </a:pPr>
            <a:endParaRPr lang="fr-FR" sz="1100" b="0" dirty="0">
              <a:ea typeface="Roboto Condensed"/>
            </a:endParaRPr>
          </a:p>
          <a:p>
            <a:pPr marL="176530" lvl="0" algn="just">
              <a:lnSpc>
                <a:spcPct val="100000"/>
              </a:lnSpc>
              <a:spcBef>
                <a:spcPts val="0"/>
              </a:spcBef>
              <a:spcAft>
                <a:spcPts val="600"/>
              </a:spcAft>
              <a:buClr>
                <a:srgbClr val="653B6A"/>
              </a:buClr>
              <a:defRPr/>
            </a:pPr>
            <a:r>
              <a:rPr lang="fr-FR" sz="1100" b="0" dirty="0"/>
              <a:t>Le signataire participe aux différentes phases clés de la mission et contrôle l’exécution finale avant l’émission de ses rapports :</a:t>
            </a:r>
            <a:endParaRPr lang="fr-FR" sz="1100" b="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prise en considération de la possibilité de fraudes ;</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approbation du plan de mission ;</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approbation de la revue croisée des travaux du </a:t>
            </a:r>
            <a:r>
              <a:rPr lang="fr-FR" sz="1100" dirty="0" err="1"/>
              <a:t>co</a:t>
            </a:r>
            <a:r>
              <a:rPr lang="fr-FR" sz="1100" dirty="0"/>
              <a:t>-commissaire aux comptes, le cas échéant ;</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présentation des points d’audit à la direction de l’entité auditée ;</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approbation du questionnaire de fin de mission ;</a:t>
            </a:r>
            <a:endParaRPr lang="fr-FR" sz="1100" dirty="0">
              <a:ea typeface="Roboto Condensed"/>
            </a:endParaRPr>
          </a:p>
          <a:p>
            <a:pPr marL="539750" lvl="3" indent="-198120">
              <a:spcBef>
                <a:spcPts val="0"/>
              </a:spcBef>
              <a:spcAft>
                <a:spcPts val="400"/>
              </a:spcAft>
              <a:buClr>
                <a:srgbClr val="653B6A"/>
              </a:buClr>
              <a:buSzPct val="100000"/>
              <a:buFont typeface="Roboto Condensed" panose="02000000000000000000" pitchFamily="2" charset="0"/>
              <a:buChar char="–"/>
              <a:defRPr/>
            </a:pPr>
            <a:r>
              <a:rPr lang="fr-FR" sz="1100" dirty="0"/>
              <a:t>approbation du maintien de la mission pour l’exercice futur.</a:t>
            </a:r>
            <a:endParaRPr lang="fr-FR" sz="1100" dirty="0">
              <a:ea typeface="Roboto Condensed"/>
            </a:endParaRPr>
          </a:p>
          <a:p>
            <a:pPr marL="358775" indent="-182245" algn="just">
              <a:lnSpc>
                <a:spcPct val="100000"/>
              </a:lnSpc>
              <a:spcBef>
                <a:spcPts val="0"/>
              </a:spcBef>
              <a:spcAft>
                <a:spcPts val="600"/>
              </a:spcAft>
              <a:buClr>
                <a:srgbClr val="653B6A"/>
              </a:buClr>
              <a:buFont typeface="Arial" panose="020B0604020202020204" pitchFamily="34" charset="0"/>
              <a:buChar char="•"/>
              <a:defRPr/>
            </a:pPr>
            <a:endParaRPr lang="fr-FR" sz="1100" b="0" dirty="0">
              <a:ea typeface="Roboto Condensed"/>
            </a:endParaRPr>
          </a:p>
          <a:p>
            <a:endParaRPr lang="fr-FR" dirty="0"/>
          </a:p>
        </p:txBody>
      </p:sp>
      <p:sp>
        <p:nvSpPr>
          <p:cNvPr id="4" name="Espace réservé du numéro de diapositive 3"/>
          <p:cNvSpPr>
            <a:spLocks noGrp="1"/>
          </p:cNvSpPr>
          <p:nvPr>
            <p:ph type="sldNum" sz="quarter" idx="12"/>
          </p:nvPr>
        </p:nvSpPr>
        <p:spPr/>
        <p:txBody>
          <a:bodyPr/>
          <a:lstStyle/>
          <a:p>
            <a:fld id="{34E94AF1-7687-8849-8260-71414F5BE1EE}" type="slidenum">
              <a:rPr lang="fr-FR" smtClean="0"/>
              <a:t>9</a:t>
            </a:fld>
            <a:endParaRPr lang="fr-FR"/>
          </a:p>
        </p:txBody>
      </p:sp>
      <p:sp>
        <p:nvSpPr>
          <p:cNvPr id="5" name="Espace réservé du contenu 4"/>
          <p:cNvSpPr>
            <a:spLocks noGrp="1"/>
          </p:cNvSpPr>
          <p:nvPr>
            <p:ph idx="13"/>
          </p:nvPr>
        </p:nvSpPr>
        <p:spPr>
          <a:xfrm>
            <a:off x="214314" y="1176154"/>
            <a:ext cx="1514474" cy="295466"/>
          </a:xfrm>
        </p:spPr>
        <p:txBody>
          <a:bodyPr/>
          <a:lstStyle/>
          <a:p>
            <a:r>
              <a:rPr lang="fr-FR" sz="1600" dirty="0"/>
              <a:t>Dossiers de travail</a:t>
            </a:r>
          </a:p>
        </p:txBody>
      </p:sp>
      <p:graphicFrame>
        <p:nvGraphicFramePr>
          <p:cNvPr id="6" name="Diagramme 5"/>
          <p:cNvGraphicFramePr/>
          <p:nvPr>
            <p:extLst>
              <p:ext uri="{D42A27DB-BD31-4B8C-83A1-F6EECF244321}">
                <p14:modId xmlns:p14="http://schemas.microsoft.com/office/powerpoint/2010/main" val="3845029199"/>
              </p:ext>
            </p:extLst>
          </p:nvPr>
        </p:nvGraphicFramePr>
        <p:xfrm>
          <a:off x="2125653" y="1925308"/>
          <a:ext cx="7018347" cy="79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4"/>
          <p:cNvSpPr txBox="1">
            <a:spLocks/>
          </p:cNvSpPr>
          <p:nvPr/>
        </p:nvSpPr>
        <p:spPr>
          <a:xfrm>
            <a:off x="214313" y="2973904"/>
            <a:ext cx="1514474" cy="590931"/>
          </a:xfrm>
          <a:prstGeom prst="rect">
            <a:avLst/>
          </a:prstGeom>
        </p:spPr>
        <p:txBody>
          <a:bodyPr vert="horz" lIns="0" tIns="0" rIns="0" bIns="0" rtlCol="0" anchor="ctr">
            <a:spAutoFit/>
          </a:bodyPr>
          <a:lstStyle>
            <a:lvl1pPr marL="0" indent="0" algn="l" defTabSz="457200" rtl="0" eaLnBrk="1" latinLnBrk="0" hangingPunct="1">
              <a:lnSpc>
                <a:spcPct val="120000"/>
              </a:lnSpc>
              <a:spcBef>
                <a:spcPct val="20000"/>
              </a:spcBef>
              <a:buFont typeface="Arial"/>
              <a:buNone/>
              <a:defRPr sz="2000" b="0" kern="1200">
                <a:solidFill>
                  <a:schemeClr val="bg2"/>
                </a:solidFill>
                <a:latin typeface="Roboto Condensed Light"/>
                <a:ea typeface="+mn-ea"/>
                <a:cs typeface="Roboto Condensed Light"/>
              </a:defRPr>
            </a:lvl1pPr>
            <a:lvl2pPr marL="0" indent="-90000" algn="l" defTabSz="457200" rtl="0" eaLnBrk="1" latinLnBrk="0" hangingPunct="1">
              <a:lnSpc>
                <a:spcPct val="120000"/>
              </a:lnSpc>
              <a:spcBef>
                <a:spcPts val="300"/>
              </a:spcBef>
              <a:buFont typeface="Arial"/>
              <a:buChar char="•"/>
              <a:defRPr sz="1200" kern="1200">
                <a:solidFill>
                  <a:schemeClr val="bg2"/>
                </a:solidFill>
                <a:latin typeface="Roboto Condensed"/>
                <a:ea typeface="+mn-ea"/>
                <a:cs typeface="+mn-cs"/>
              </a:defRPr>
            </a:lvl2pPr>
            <a:lvl3pPr marL="180000" indent="-90000" algn="l" defTabSz="457200" rtl="0" eaLnBrk="1" latinLnBrk="0" hangingPunct="1">
              <a:lnSpc>
                <a:spcPct val="120000"/>
              </a:lnSpc>
              <a:spcBef>
                <a:spcPts val="200"/>
              </a:spcBef>
              <a:buSzPct val="65000"/>
              <a:buFont typeface="Courier New"/>
              <a:buChar char="o"/>
              <a:defRPr sz="1100" b="0" i="0" kern="1200">
                <a:solidFill>
                  <a:schemeClr val="bg2"/>
                </a:solidFill>
                <a:latin typeface="Roboto Condensed Light"/>
                <a:ea typeface="+mn-ea"/>
                <a:cs typeface="Roboto Condensed Light"/>
              </a:defRPr>
            </a:lvl3pPr>
            <a:lvl4pPr marL="360000" indent="-18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4pPr>
            <a:lvl5pPr marL="540000" indent="-90000" algn="l" defTabSz="457200" rtl="0" eaLnBrk="1" latinLnBrk="0" hangingPunct="1">
              <a:lnSpc>
                <a:spcPct val="100000"/>
              </a:lnSpc>
              <a:spcBef>
                <a:spcPts val="150"/>
              </a:spcBef>
              <a:buFont typeface="Arial"/>
              <a:buChar char="•"/>
              <a:defRPr sz="1050" kern="1200">
                <a:solidFill>
                  <a:schemeClr val="bg2"/>
                </a:solidFill>
                <a:latin typeface="Roboto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Supervision de l’associé</a:t>
            </a:r>
          </a:p>
        </p:txBody>
      </p:sp>
    </p:spTree>
    <p:extLst>
      <p:ext uri="{BB962C8B-B14F-4D97-AF65-F5344CB8AC3E}">
        <p14:creationId xmlns:p14="http://schemas.microsoft.com/office/powerpoint/2010/main" val="1975402120"/>
      </p:ext>
    </p:extLst>
  </p:cSld>
  <p:clrMapOvr>
    <a:masterClrMapping/>
  </p:clrMapOvr>
</p:sld>
</file>

<file path=ppt/theme/theme1.xml><?xml version="1.0" encoding="utf-8"?>
<a:theme xmlns:a="http://schemas.openxmlformats.org/drawingml/2006/main" name="Thème Office">
  <a:themeElements>
    <a:clrScheme name="HLP">
      <a:dk1>
        <a:srgbClr val="4F5858"/>
      </a:dk1>
      <a:lt1>
        <a:sysClr val="window" lastClr="FFFFFF"/>
      </a:lt1>
      <a:dk2>
        <a:srgbClr val="5F275E"/>
      </a:dk2>
      <a:lt2>
        <a:srgbClr val="C3D100"/>
      </a:lt2>
      <a:accent1>
        <a:srgbClr val="EDEEEE"/>
      </a:accent1>
      <a:accent2>
        <a:srgbClr val="DA5120"/>
      </a:accent2>
      <a:accent3>
        <a:srgbClr val="00898A"/>
      </a:accent3>
      <a:accent4>
        <a:srgbClr val="00476D"/>
      </a:accent4>
      <a:accent5>
        <a:srgbClr val="20A9C3"/>
      </a:accent5>
      <a:accent6>
        <a:srgbClr val="EEA420"/>
      </a:accent6>
      <a:hlink>
        <a:srgbClr val="5F275E"/>
      </a:hlink>
      <a:folHlink>
        <a:srgbClr val="5F275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_HLP_V1" id="{A5249C62-EF52-460B-94C0-F50503AA0285}" vid="{465E970F-FCA2-4676-BA7E-7E2A531AADF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2bdf2a-0697-43c4-a85d-2ce2bcaf101e">
      <Terms xmlns="http://schemas.microsoft.com/office/infopath/2007/PartnerControls"/>
    </lcf76f155ced4ddcb4097134ff3c332f>
    <TaxCatchAll xmlns="fc4fb20e-f597-4e4f-8bfb-5d5b240f99e8" xsi:nil="true"/>
    <SharedWithUsers xmlns="fc4fb20e-f597-4e4f-8bfb-5d5b240f99e8">
      <UserInfo>
        <DisplayName>Maryse ORAIN</DisplayName>
        <AccountId>40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DF18EDD56BD345B4AE04333FD98A52" ma:contentTypeVersion="18" ma:contentTypeDescription="Crée un document." ma:contentTypeScope="" ma:versionID="37136f2db74025f1cc0d1b9ab409490c">
  <xsd:schema xmlns:xsd="http://www.w3.org/2001/XMLSchema" xmlns:xs="http://www.w3.org/2001/XMLSchema" xmlns:p="http://schemas.microsoft.com/office/2006/metadata/properties" xmlns:ns2="7f2bdf2a-0697-43c4-a85d-2ce2bcaf101e" xmlns:ns3="fc4fb20e-f597-4e4f-8bfb-5d5b240f99e8" targetNamespace="http://schemas.microsoft.com/office/2006/metadata/properties" ma:root="true" ma:fieldsID="d1c5e29b0893e3835e2247987b057fbb" ns2:_="" ns3:_="">
    <xsd:import namespace="7f2bdf2a-0697-43c4-a85d-2ce2bcaf101e"/>
    <xsd:import namespace="fc4fb20e-f597-4e4f-8bfb-5d5b240f99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bdf2a-0697-43c4-a85d-2ce2bcaf1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e9a5dfa-f08b-4876-8574-9961424ad64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4fb20e-f597-4e4f-8bfb-5d5b240f99e8"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fa1ea20c-654a-4636-b938-49b639ed4ba0}" ma:internalName="TaxCatchAll" ma:showField="CatchAllData" ma:web="fc4fb20e-f597-4e4f-8bfb-5d5b240f9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DEA4EE-BA1F-4F00-97D7-810008DC6F7E}">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fc4fb20e-f597-4e4f-8bfb-5d5b240f99e8"/>
    <ds:schemaRef ds:uri="7f2bdf2a-0697-43c4-a85d-2ce2bcaf101e"/>
    <ds:schemaRef ds:uri="http://purl.org/dc/dcmitype/"/>
  </ds:schemaRefs>
</ds:datastoreItem>
</file>

<file path=customXml/itemProps2.xml><?xml version="1.0" encoding="utf-8"?>
<ds:datastoreItem xmlns:ds="http://schemas.openxmlformats.org/officeDocument/2006/customXml" ds:itemID="{898F6FB9-389F-4EB9-B9A6-C4C8B49C5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bdf2a-0697-43c4-a85d-2ce2bcaf101e"/>
    <ds:schemaRef ds:uri="fc4fb20e-f597-4e4f-8bfb-5d5b240f9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6F4E71-059C-42B9-812E-8D8D54FB5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Masque_HLP_V1</Template>
  <TotalTime>1363</TotalTime>
  <Words>2141</Words>
  <Application>Microsoft Office PowerPoint</Application>
  <PresentationFormat>Affichage à l'écran (16:9)</PresentationFormat>
  <Paragraphs>153</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Courier New</vt:lpstr>
      <vt:lpstr>Helvetica Neue Light</vt:lpstr>
      <vt:lpstr>Roboto Condensed</vt:lpstr>
      <vt:lpstr>Roboto Condensed Bold</vt:lpstr>
      <vt:lpstr>Roboto Condensed Light</vt:lpstr>
      <vt:lpstr>Thème Office</vt:lpstr>
      <vt:lpstr>Rapport de transparence</vt:lpstr>
      <vt:lpstr>Sommaire</vt:lpstr>
      <vt:lpstr>Présentation</vt:lpstr>
      <vt:lpstr>Présentation d’HLP Audit</vt:lpstr>
      <vt:lpstr>Présentation d’HLP Audit</vt:lpstr>
      <vt:lpstr>Politique de gestion des risques</vt:lpstr>
      <vt:lpstr>Politique de gestion des risques</vt:lpstr>
      <vt:lpstr>Politique de gestion des risques</vt:lpstr>
      <vt:lpstr>Contrôle qualité</vt:lpstr>
      <vt:lpstr>Contrôle qualité</vt:lpstr>
      <vt:lpstr>Indicateurs d'activité et Entités dont les titres sont admis aux négociations sur un marché réglementé</vt:lpstr>
      <vt:lpstr>Indicateurs d’activité et entités cotées sur un marché réglementé</vt:lpstr>
      <vt:lpstr>Ressources humaines</vt:lpstr>
      <vt:lpstr>Pôle Audit et Pôle RSE</vt:lpstr>
      <vt:lpstr>Pôle Audit et Pôle RSE</vt:lpstr>
      <vt:lpstr>PROCEDURE DE PLAINTE ET D’APPEL</vt:lpstr>
      <vt:lpstr>Procédure de plainte et d’appel</vt:lpstr>
      <vt:lpstr>Déclaration de la direction</vt:lpstr>
      <vt:lpstr>Déclarations de la direction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de transparence</dc:title>
  <dc:creator>Vincent DURAND</dc:creator>
  <cp:lastModifiedBy>Julien PORTRAIT</cp:lastModifiedBy>
  <cp:revision>104</cp:revision>
  <cp:lastPrinted>2018-01-05T15:46:49Z</cp:lastPrinted>
  <dcterms:created xsi:type="dcterms:W3CDTF">2016-12-12T17:02:22Z</dcterms:created>
  <dcterms:modified xsi:type="dcterms:W3CDTF">2025-01-16T18:23:07Z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0x0101008DDF18EDD56BD345B4AE04333FD98A52</vt:lpwstr>
  </property>
  <property fmtid="{D5CDD505-2E9C-101B-9397-08002B2CF9AE}" pid="3" name="MediaServiceImageTags">
    <vt:lpwstr/>
  </property>
</Properties>
</file>